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1_52CF52DD.xml" ContentType="application/vnd.ms-powerpoint.comments+xml"/>
  <Override PartName="/ppt/comments/modernComment_110_ADEAD87A.xml" ContentType="application/vnd.ms-powerpoint.comments+xml"/>
  <Override PartName="/ppt/comments/modernComment_111_256DB540.xml" ContentType="application/vnd.ms-powerpoint.comments+xml"/>
  <Override PartName="/ppt/comments/modernComment_108_669D6999.xml" ContentType="application/vnd.ms-powerpoint.comments+xml"/>
  <Override PartName="/ppt/comments/modernComment_109_DAA64306.xml" ContentType="application/vnd.ms-powerpoint.comments+xml"/>
  <Override PartName="/ppt/comments/modernComment_124_B20F7F10.xml" ContentType="application/vnd.ms-powerpoint.comments+xml"/>
  <Override PartName="/ppt/comments/modernComment_125_D79E68BA.xml" ContentType="application/vnd.ms-powerpoint.comments+xml"/>
  <Override PartName="/ppt/comments/modernComment_10A_30E82FD8.xml" ContentType="application/vnd.ms-powerpoint.comments+xml"/>
  <Override PartName="/ppt/comments/modernComment_11A_9532C3DC.xml" ContentType="application/vnd.ms-powerpoint.comments+xml"/>
  <Override PartName="/ppt/comments/modernComment_118_A20AB2D5.xml" ContentType="application/vnd.ms-powerpoint.comments+xml"/>
  <Override PartName="/ppt/notesSlides/notesSlide1.xml" ContentType="application/vnd.openxmlformats-officedocument.presentationml.notesSlide+xml"/>
  <Override PartName="/ppt/comments/modernComment_122_8CDD3E40.xml" ContentType="application/vnd.ms-powerpoint.comments+xml"/>
  <Override PartName="/ppt/comments/modernComment_11E_B620DBBD.xml" ContentType="application/vnd.ms-powerpoint.comments+xml"/>
  <Override PartName="/ppt/comments/modernComment_112_7C28058B.xml" ContentType="application/vnd.ms-powerpoint.comments+xml"/>
  <Override PartName="/ppt/comments/modernComment_113_A7CDDAC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57" r:id="rId7"/>
    <p:sldId id="259" r:id="rId8"/>
    <p:sldId id="277" r:id="rId9"/>
    <p:sldId id="272" r:id="rId10"/>
    <p:sldId id="273" r:id="rId11"/>
    <p:sldId id="262" r:id="rId12"/>
    <p:sldId id="278" r:id="rId13"/>
    <p:sldId id="264" r:id="rId14"/>
    <p:sldId id="265" r:id="rId15"/>
    <p:sldId id="267" r:id="rId16"/>
    <p:sldId id="292" r:id="rId17"/>
    <p:sldId id="293" r:id="rId18"/>
    <p:sldId id="266" r:id="rId19"/>
    <p:sldId id="282" r:id="rId20"/>
    <p:sldId id="280" r:id="rId21"/>
    <p:sldId id="290" r:id="rId22"/>
    <p:sldId id="288" r:id="rId23"/>
    <p:sldId id="276" r:id="rId24"/>
    <p:sldId id="287" r:id="rId25"/>
    <p:sldId id="289" r:id="rId26"/>
    <p:sldId id="286" r:id="rId27"/>
    <p:sldId id="274" r:id="rId28"/>
    <p:sldId id="275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6B91E9-0534-D247-38F8-DCE2D7479AE0}" name="Woodward, Quinton (woodwaqk)" initials="WQ(" userId="S::woodwaqk@mail.uc.edu::a7d725ff-cb0e-4bc2-ab7e-c4f2fa03a7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F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69109-78F7-40DE-8E66-9D745210FF67}" v="924" dt="2023-04-16T20:07:59.055"/>
    <p1510:client id="{4FE24EBE-8234-45AE-96C5-28A161186172}" v="167" dt="2023-04-16T20:19:5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dward, Quinton (woodwaqk)" userId="a7d725ff-cb0e-4bc2-ab7e-c4f2fa03a7d7" providerId="ADAL" clId="{4CC2DF91-1241-7D44-B67A-428BB7884238}"/>
    <pc:docChg chg="modSld">
      <pc:chgData name="Woodward, Quinton (woodwaqk)" userId="a7d725ff-cb0e-4bc2-ab7e-c4f2fa03a7d7" providerId="ADAL" clId="{4CC2DF91-1241-7D44-B67A-428BB7884238}" dt="2023-04-16T18:27:37.516" v="2" actId="1076"/>
      <pc:docMkLst>
        <pc:docMk/>
      </pc:docMkLst>
      <pc:sldChg chg="addSp modSp">
        <pc:chgData name="Woodward, Quinton (woodwaqk)" userId="a7d725ff-cb0e-4bc2-ab7e-c4f2fa03a7d7" providerId="ADAL" clId="{4CC2DF91-1241-7D44-B67A-428BB7884238}" dt="2023-04-16T18:27:37.516" v="2" actId="1076"/>
        <pc:sldMkLst>
          <pc:docMk/>
          <pc:sldMk cId="2987360016" sldId="292"/>
        </pc:sldMkLst>
        <pc:picChg chg="add mod">
          <ac:chgData name="Woodward, Quinton (woodwaqk)" userId="a7d725ff-cb0e-4bc2-ab7e-c4f2fa03a7d7" providerId="ADAL" clId="{4CC2DF91-1241-7D44-B67A-428BB7884238}" dt="2023-04-16T18:27:37.516" v="2" actId="1076"/>
          <ac:picMkLst>
            <pc:docMk/>
            <pc:sldMk cId="2987360016" sldId="292"/>
            <ac:picMk id="10" creationId="{3697D432-28A8-8D37-C045-ED5B60000B63}"/>
          </ac:picMkLst>
        </pc:picChg>
      </pc:sldChg>
    </pc:docChg>
  </pc:docChgLst>
  <pc:docChgLst>
    <pc:chgData name="Woodward, Quinton (woodwaqk)" userId="a7d725ff-cb0e-4bc2-ab7e-c4f2fa03a7d7" providerId="ADAL" clId="{42B1D3DE-6391-4934-8E5C-596346649E54}"/>
    <pc:docChg chg="custSel modSld">
      <pc:chgData name="Woodward, Quinton (woodwaqk)" userId="a7d725ff-cb0e-4bc2-ab7e-c4f2fa03a7d7" providerId="ADAL" clId="{42B1D3DE-6391-4934-8E5C-596346649E54}" dt="2023-04-03T21:12:24.662" v="38" actId="20577"/>
      <pc:docMkLst>
        <pc:docMk/>
      </pc:docMkLst>
      <pc:sldChg chg="modSp mod">
        <pc:chgData name="Woodward, Quinton (woodwaqk)" userId="a7d725ff-cb0e-4bc2-ab7e-c4f2fa03a7d7" providerId="ADAL" clId="{42B1D3DE-6391-4934-8E5C-596346649E54}" dt="2023-04-03T21:06:45.054" v="1" actId="1076"/>
        <pc:sldMkLst>
          <pc:docMk/>
          <pc:sldMk cId="1480019049" sldId="256"/>
        </pc:sldMkLst>
        <pc:spChg chg="mod">
          <ac:chgData name="Woodward, Quinton (woodwaqk)" userId="a7d725ff-cb0e-4bc2-ab7e-c4f2fa03a7d7" providerId="ADAL" clId="{42B1D3DE-6391-4934-8E5C-596346649E54}" dt="2023-04-03T21:06:45.054" v="1" actId="1076"/>
          <ac:spMkLst>
            <pc:docMk/>
            <pc:sldMk cId="1480019049" sldId="256"/>
            <ac:spMk id="2" creationId="{2515CFE2-75F3-6CC2-E0CF-A9F459C3E06B}"/>
          </ac:spMkLst>
        </pc:spChg>
        <pc:spChg chg="mod">
          <ac:chgData name="Woodward, Quinton (woodwaqk)" userId="a7d725ff-cb0e-4bc2-ab7e-c4f2fa03a7d7" providerId="ADAL" clId="{42B1D3DE-6391-4934-8E5C-596346649E54}" dt="2023-04-03T21:06:41.898" v="0"/>
          <ac:spMkLst>
            <pc:docMk/>
            <pc:sldMk cId="1480019049" sldId="256"/>
            <ac:spMk id="3" creationId="{3F8005F1-87A8-466A-BBC4-0432F25C3893}"/>
          </ac:spMkLst>
        </pc:spChg>
      </pc:sldChg>
      <pc:sldChg chg="addSp delSp modSp mod">
        <pc:chgData name="Woodward, Quinton (woodwaqk)" userId="a7d725ff-cb0e-4bc2-ab7e-c4f2fa03a7d7" providerId="ADAL" clId="{42B1D3DE-6391-4934-8E5C-596346649E54}" dt="2023-04-03T21:07:50.238" v="20" actId="20577"/>
        <pc:sldMkLst>
          <pc:docMk/>
          <pc:sldMk cId="2082997643" sldId="274"/>
        </pc:sldMkLst>
        <pc:spChg chg="del">
          <ac:chgData name="Woodward, Quinton (woodwaqk)" userId="a7d725ff-cb0e-4bc2-ab7e-c4f2fa03a7d7" providerId="ADAL" clId="{42B1D3DE-6391-4934-8E5C-596346649E54}" dt="2023-04-03T21:07:28.263" v="5" actId="478"/>
          <ac:spMkLst>
            <pc:docMk/>
            <pc:sldMk cId="2082997643" sldId="274"/>
            <ac:spMk id="2" creationId="{48AD0690-2DDC-9671-E108-2F07267A82F1}"/>
          </ac:spMkLst>
        </pc:spChg>
        <pc:spChg chg="add mod">
          <ac:chgData name="Woodward, Quinton (woodwaqk)" userId="a7d725ff-cb0e-4bc2-ab7e-c4f2fa03a7d7" providerId="ADAL" clId="{42B1D3DE-6391-4934-8E5C-596346649E54}" dt="2023-04-03T21:07:50.238" v="20" actId="20577"/>
          <ac:spMkLst>
            <pc:docMk/>
            <pc:sldMk cId="2082997643" sldId="274"/>
            <ac:spMk id="4" creationId="{10F8B19B-3610-799C-FAFD-8D967DAD168E}"/>
          </ac:spMkLst>
        </pc:spChg>
        <pc:picChg chg="add mod">
          <ac:chgData name="Woodward, Quinton (woodwaqk)" userId="a7d725ff-cb0e-4bc2-ab7e-c4f2fa03a7d7" providerId="ADAL" clId="{42B1D3DE-6391-4934-8E5C-596346649E54}" dt="2023-04-03T21:07:45.803" v="11" actId="1076"/>
          <ac:picMkLst>
            <pc:docMk/>
            <pc:sldMk cId="2082997643" sldId="274"/>
            <ac:picMk id="1026" creationId="{25DD0AF9-34AC-DC18-22A2-8059A9BD615B}"/>
          </ac:picMkLst>
        </pc:picChg>
      </pc:sldChg>
      <pc:sldChg chg="modSp mod">
        <pc:chgData name="Woodward, Quinton (woodwaqk)" userId="a7d725ff-cb0e-4bc2-ab7e-c4f2fa03a7d7" providerId="ADAL" clId="{42B1D3DE-6391-4934-8E5C-596346649E54}" dt="2023-04-03T21:12:24.662" v="38" actId="20577"/>
        <pc:sldMkLst>
          <pc:docMk/>
          <pc:sldMk cId="238237494" sldId="276"/>
        </pc:sldMkLst>
        <pc:spChg chg="mod">
          <ac:chgData name="Woodward, Quinton (woodwaqk)" userId="a7d725ff-cb0e-4bc2-ab7e-c4f2fa03a7d7" providerId="ADAL" clId="{42B1D3DE-6391-4934-8E5C-596346649E54}" dt="2023-04-03T21:12:24.662" v="38" actId="20577"/>
          <ac:spMkLst>
            <pc:docMk/>
            <pc:sldMk cId="238237494" sldId="276"/>
            <ac:spMk id="2" creationId="{041A8D44-1E8A-6B74-36E4-B732BD4286D1}"/>
          </ac:spMkLst>
        </pc:spChg>
      </pc:sldChg>
    </pc:docChg>
  </pc:docChgLst>
  <pc:docChgLst>
    <pc:chgData name="Woodward, Quinton (woodwaqk)" userId="a7d725ff-cb0e-4bc2-ab7e-c4f2fa03a7d7" providerId="ADAL" clId="{B55C98C6-368C-45B9-9856-C82757726C3C}"/>
    <pc:docChg chg="undo custSel addSld delSld modSld sldOrd">
      <pc:chgData name="Woodward, Quinton (woodwaqk)" userId="a7d725ff-cb0e-4bc2-ab7e-c4f2fa03a7d7" providerId="ADAL" clId="{B55C98C6-368C-45B9-9856-C82757726C3C}" dt="2023-04-11T16:01:52.536" v="1475"/>
      <pc:docMkLst>
        <pc:docMk/>
      </pc:docMkLst>
      <pc:sldChg chg="modSp mod">
        <pc:chgData name="Woodward, Quinton (woodwaqk)" userId="a7d725ff-cb0e-4bc2-ab7e-c4f2fa03a7d7" providerId="ADAL" clId="{B55C98C6-368C-45B9-9856-C82757726C3C}" dt="2023-04-11T15:18:55.501" v="141" actId="20577"/>
        <pc:sldMkLst>
          <pc:docMk/>
          <pc:sldMk cId="623907205" sldId="262"/>
        </pc:sldMkLst>
        <pc:spChg chg="mod">
          <ac:chgData name="Woodward, Quinton (woodwaqk)" userId="a7d725ff-cb0e-4bc2-ab7e-c4f2fa03a7d7" providerId="ADAL" clId="{B55C98C6-368C-45B9-9856-C82757726C3C}" dt="2023-04-11T15:18:55.501" v="141" actId="20577"/>
          <ac:spMkLst>
            <pc:docMk/>
            <pc:sldMk cId="623907205" sldId="262"/>
            <ac:spMk id="9" creationId="{372ECA11-9375-7E6E-7861-85048DF2063F}"/>
          </ac:spMkLst>
        </pc:spChg>
      </pc:sldChg>
      <pc:sldChg chg="ord">
        <pc:chgData name="Woodward, Quinton (woodwaqk)" userId="a7d725ff-cb0e-4bc2-ab7e-c4f2fa03a7d7" providerId="ADAL" clId="{B55C98C6-368C-45B9-9856-C82757726C3C}" dt="2023-04-11T05:34:49.301" v="95"/>
        <pc:sldMkLst>
          <pc:docMk/>
          <pc:sldMk cId="2082997643" sldId="274"/>
        </pc:sldMkLst>
      </pc:sldChg>
      <pc:sldChg chg="addSp delSp modSp mod">
        <pc:chgData name="Woodward, Quinton (woodwaqk)" userId="a7d725ff-cb0e-4bc2-ab7e-c4f2fa03a7d7" providerId="ADAL" clId="{B55C98C6-368C-45B9-9856-C82757726C3C}" dt="2023-04-11T15:57:01.984" v="1449" actId="13926"/>
        <pc:sldMkLst>
          <pc:docMk/>
          <pc:sldMk cId="2718610133" sldId="280"/>
        </pc:sldMkLst>
        <pc:spChg chg="del mod">
          <ac:chgData name="Woodward, Quinton (woodwaqk)" userId="a7d725ff-cb0e-4bc2-ab7e-c4f2fa03a7d7" providerId="ADAL" clId="{B55C98C6-368C-45B9-9856-C82757726C3C}" dt="2023-04-11T15:44:56.761" v="1111" actId="478"/>
          <ac:spMkLst>
            <pc:docMk/>
            <pc:sldMk cId="2718610133" sldId="280"/>
            <ac:spMk id="3" creationId="{6C1D9B4D-1A54-E239-994F-F797DB9F39DF}"/>
          </ac:spMkLst>
        </pc:spChg>
        <pc:spChg chg="add del mod">
          <ac:chgData name="Woodward, Quinton (woodwaqk)" userId="a7d725ff-cb0e-4bc2-ab7e-c4f2fa03a7d7" providerId="ADAL" clId="{B55C98C6-368C-45B9-9856-C82757726C3C}" dt="2023-04-11T15:34:57.100" v="596" actId="478"/>
          <ac:spMkLst>
            <pc:docMk/>
            <pc:sldMk cId="2718610133" sldId="280"/>
            <ac:spMk id="4" creationId="{C2CBB7AC-AFA1-0D07-2F3E-69F7D681C05A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7" creationId="{4E5F9116-71F1-FD5A-0313-2C4027BD48F6}"/>
          </ac:spMkLst>
        </pc:spChg>
        <pc:spChg chg="del mod">
          <ac:chgData name="Woodward, Quinton (woodwaqk)" userId="a7d725ff-cb0e-4bc2-ab7e-c4f2fa03a7d7" providerId="ADAL" clId="{B55C98C6-368C-45B9-9856-C82757726C3C}" dt="2023-04-11T15:46:08.149" v="1149" actId="478"/>
          <ac:spMkLst>
            <pc:docMk/>
            <pc:sldMk cId="2718610133" sldId="280"/>
            <ac:spMk id="8" creationId="{31FE6ED3-2A50-B0B7-43A6-9B01B1FB2137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9" creationId="{3BF229E3-BD87-55EF-F387-76CBBE44AA6A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10" creationId="{6B4F2B3C-EC52-95FF-8554-2EAD59B62F22}"/>
          </ac:spMkLst>
        </pc:spChg>
        <pc:spChg chg="add del">
          <ac:chgData name="Woodward, Quinton (woodwaqk)" userId="a7d725ff-cb0e-4bc2-ab7e-c4f2fa03a7d7" providerId="ADAL" clId="{B55C98C6-368C-45B9-9856-C82757726C3C}" dt="2023-04-11T15:37:29.165" v="657" actId="478"/>
          <ac:spMkLst>
            <pc:docMk/>
            <pc:sldMk cId="2718610133" sldId="280"/>
            <ac:spMk id="12" creationId="{C46C0199-7338-0188-6574-CB943EDBCD54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13" creationId="{8A255D67-E8DE-634A-DF5A-29A397CF099D}"/>
          </ac:spMkLst>
        </pc:spChg>
        <pc:spChg chg="add">
          <ac:chgData name="Woodward, Quinton (woodwaqk)" userId="a7d725ff-cb0e-4bc2-ab7e-c4f2fa03a7d7" providerId="ADAL" clId="{B55C98C6-368C-45B9-9856-C82757726C3C}" dt="2023-04-11T15:42:12.469" v="1085"/>
          <ac:spMkLst>
            <pc:docMk/>
            <pc:sldMk cId="2718610133" sldId="280"/>
            <ac:spMk id="14" creationId="{32A7CC43-2A40-7074-C0C7-AB93F59DA607}"/>
          </ac:spMkLst>
        </pc:spChg>
        <pc:spChg chg="add mod">
          <ac:chgData name="Woodward, Quinton (woodwaqk)" userId="a7d725ff-cb0e-4bc2-ab7e-c4f2fa03a7d7" providerId="ADAL" clId="{B55C98C6-368C-45B9-9856-C82757726C3C}" dt="2023-04-11T15:42:13.145" v="1086"/>
          <ac:spMkLst>
            <pc:docMk/>
            <pc:sldMk cId="2718610133" sldId="280"/>
            <ac:spMk id="15" creationId="{E12D97D7-0D00-F620-5262-A8FF11891205}"/>
          </ac:spMkLst>
        </pc:spChg>
        <pc:spChg chg="add del mod">
          <ac:chgData name="Woodward, Quinton (woodwaqk)" userId="a7d725ff-cb0e-4bc2-ab7e-c4f2fa03a7d7" providerId="ADAL" clId="{B55C98C6-368C-45B9-9856-C82757726C3C}" dt="2023-04-11T15:44:59.701" v="1112" actId="478"/>
          <ac:spMkLst>
            <pc:docMk/>
            <pc:sldMk cId="2718610133" sldId="280"/>
            <ac:spMk id="17" creationId="{517A8C34-21E0-57A3-D51C-69618BD70DAF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18" creationId="{E18B8E79-CC29-A991-5F82-C6E1A6398DEC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19" creationId="{77EA6735-CDFC-82C9-EC2F-4212B1DE36DB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20" creationId="{09D7EFC7-B839-1293-BF2C-801DEE25AB4D}"/>
          </ac:spMkLst>
        </pc:spChg>
        <pc:spChg chg="add mod">
          <ac:chgData name="Woodward, Quinton (woodwaqk)" userId="a7d725ff-cb0e-4bc2-ab7e-c4f2fa03a7d7" providerId="ADAL" clId="{B55C98C6-368C-45B9-9856-C82757726C3C}" dt="2023-04-11T15:57:01.984" v="1449" actId="13926"/>
          <ac:spMkLst>
            <pc:docMk/>
            <pc:sldMk cId="2718610133" sldId="280"/>
            <ac:spMk id="21" creationId="{9B622E46-29C8-40FA-4298-B5AD56A6FF22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22" creationId="{33C74B9B-F362-5B5A-36A3-DFAD791538CF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23" creationId="{783D4AEF-1E3E-4B20-2765-A134CCE7C696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24" creationId="{3DCEF6EE-EE07-4C6D-18B3-FAC42226B3F6}"/>
          </ac:spMkLst>
        </pc:spChg>
        <pc:spChg chg="add mod">
          <ac:chgData name="Woodward, Quinton (woodwaqk)" userId="a7d725ff-cb0e-4bc2-ab7e-c4f2fa03a7d7" providerId="ADAL" clId="{B55C98C6-368C-45B9-9856-C82757726C3C}" dt="2023-04-11T15:56:58.187" v="1448" actId="1076"/>
          <ac:spMkLst>
            <pc:docMk/>
            <pc:sldMk cId="2718610133" sldId="280"/>
            <ac:spMk id="25" creationId="{A59A2D39-501A-CB7D-D74A-668209D70A12}"/>
          </ac:spMkLst>
        </pc:spChg>
      </pc:sldChg>
      <pc:sldChg chg="addSp modSp mod addCm">
        <pc:chgData name="Woodward, Quinton (woodwaqk)" userId="a7d725ff-cb0e-4bc2-ab7e-c4f2fa03a7d7" providerId="ADAL" clId="{B55C98C6-368C-45B9-9856-C82757726C3C}" dt="2023-04-11T16:01:52.536" v="1475"/>
        <pc:sldMkLst>
          <pc:docMk/>
          <pc:sldMk cId="3055606717" sldId="286"/>
        </pc:sldMkLst>
        <pc:picChg chg="add mod">
          <ac:chgData name="Woodward, Quinton (woodwaqk)" userId="a7d725ff-cb0e-4bc2-ab7e-c4f2fa03a7d7" providerId="ADAL" clId="{B55C98C6-368C-45B9-9856-C82757726C3C}" dt="2023-04-11T16:00:20.922" v="1471" actId="1076"/>
          <ac:picMkLst>
            <pc:docMk/>
            <pc:sldMk cId="3055606717" sldId="286"/>
            <ac:picMk id="8" creationId="{1A4718B5-5C27-BE1A-322B-DEED861D7611}"/>
          </ac:picMkLst>
        </pc:picChg>
        <pc:picChg chg="add mod">
          <ac:chgData name="Woodward, Quinton (woodwaqk)" userId="a7d725ff-cb0e-4bc2-ab7e-c4f2fa03a7d7" providerId="ADAL" clId="{B55C98C6-368C-45B9-9856-C82757726C3C}" dt="2023-04-11T16:00:29.155" v="1474" actId="14100"/>
          <ac:picMkLst>
            <pc:docMk/>
            <pc:sldMk cId="3055606717" sldId="286"/>
            <ac:picMk id="10" creationId="{B58D7C85-7667-1B9B-863B-C17760C0E43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B55C98C6-368C-45B9-9856-C82757726C3C}" dt="2023-04-11T16:01:52.536" v="1475"/>
              <pc2:cmMkLst xmlns:pc2="http://schemas.microsoft.com/office/powerpoint/2019/9/main/command">
                <pc:docMk/>
                <pc:sldMk cId="3055606717" sldId="286"/>
                <pc2:cmMk id="{34B274EC-D533-4017-A144-3A5DBFE9EED4}"/>
              </pc2:cmMkLst>
            </pc226:cmChg>
          </p:ext>
        </pc:extLst>
      </pc:sldChg>
      <pc:sldChg chg="modSp add mod ord">
        <pc:chgData name="Woodward, Quinton (woodwaqk)" userId="a7d725ff-cb0e-4bc2-ab7e-c4f2fa03a7d7" providerId="ADAL" clId="{B55C98C6-368C-45B9-9856-C82757726C3C}" dt="2023-04-11T05:33:44.508" v="86" actId="20577"/>
        <pc:sldMkLst>
          <pc:docMk/>
          <pc:sldMk cId="857415136" sldId="288"/>
        </pc:sldMkLst>
        <pc:spChg chg="mod">
          <ac:chgData name="Woodward, Quinton (woodwaqk)" userId="a7d725ff-cb0e-4bc2-ab7e-c4f2fa03a7d7" providerId="ADAL" clId="{B55C98C6-368C-45B9-9856-C82757726C3C}" dt="2023-04-11T05:33:17.822" v="45" actId="20577"/>
          <ac:spMkLst>
            <pc:docMk/>
            <pc:sldMk cId="857415136" sldId="288"/>
            <ac:spMk id="2" creationId="{7F2F4F69-476A-0964-4709-DED5C3191BE1}"/>
          </ac:spMkLst>
        </pc:spChg>
        <pc:spChg chg="mod">
          <ac:chgData name="Woodward, Quinton (woodwaqk)" userId="a7d725ff-cb0e-4bc2-ab7e-c4f2fa03a7d7" providerId="ADAL" clId="{B55C98C6-368C-45B9-9856-C82757726C3C}" dt="2023-04-11T05:33:44.508" v="86" actId="20577"/>
          <ac:spMkLst>
            <pc:docMk/>
            <pc:sldMk cId="857415136" sldId="288"/>
            <ac:spMk id="3" creationId="{5819EB65-2AA5-D18C-46FA-C555594AEAE1}"/>
          </ac:spMkLst>
        </pc:spChg>
      </pc:sldChg>
      <pc:sldChg chg="modSp add mod ord">
        <pc:chgData name="Woodward, Quinton (woodwaqk)" userId="a7d725ff-cb0e-4bc2-ab7e-c4f2fa03a7d7" providerId="ADAL" clId="{B55C98C6-368C-45B9-9856-C82757726C3C}" dt="2023-04-11T05:35:32.965" v="106" actId="20577"/>
        <pc:sldMkLst>
          <pc:docMk/>
          <pc:sldMk cId="995019976" sldId="289"/>
        </pc:sldMkLst>
        <pc:spChg chg="mod">
          <ac:chgData name="Woodward, Quinton (woodwaqk)" userId="a7d725ff-cb0e-4bc2-ab7e-c4f2fa03a7d7" providerId="ADAL" clId="{B55C98C6-368C-45B9-9856-C82757726C3C}" dt="2023-04-11T05:35:32.965" v="106" actId="20577"/>
          <ac:spMkLst>
            <pc:docMk/>
            <pc:sldMk cId="995019976" sldId="289"/>
            <ac:spMk id="2" creationId="{7F2F4F69-476A-0964-4709-DED5C3191BE1}"/>
          </ac:spMkLst>
        </pc:spChg>
      </pc:sldChg>
      <pc:sldChg chg="addSp delSp modSp add mod ord addCm">
        <pc:chgData name="Woodward, Quinton (woodwaqk)" userId="a7d725ff-cb0e-4bc2-ab7e-c4f2fa03a7d7" providerId="ADAL" clId="{B55C98C6-368C-45B9-9856-C82757726C3C}" dt="2023-04-11T15:57:37.438" v="1450"/>
        <pc:sldMkLst>
          <pc:docMk/>
          <pc:sldMk cId="2363309632" sldId="290"/>
        </pc:sldMkLst>
        <pc:spChg chg="mod">
          <ac:chgData name="Woodward, Quinton (woodwaqk)" userId="a7d725ff-cb0e-4bc2-ab7e-c4f2fa03a7d7" providerId="ADAL" clId="{B55C98C6-368C-45B9-9856-C82757726C3C}" dt="2023-04-11T15:18:28.055" v="136" actId="20577"/>
          <ac:spMkLst>
            <pc:docMk/>
            <pc:sldMk cId="2363309632" sldId="290"/>
            <ac:spMk id="2" creationId="{48AD0690-2DDC-9671-E108-2F07267A82F1}"/>
          </ac:spMkLst>
        </pc:spChg>
        <pc:spChg chg="add del mod">
          <ac:chgData name="Woodward, Quinton (woodwaqk)" userId="a7d725ff-cb0e-4bc2-ab7e-c4f2fa03a7d7" providerId="ADAL" clId="{B55C98C6-368C-45B9-9856-C82757726C3C}" dt="2023-04-11T15:21:00.559" v="229" actId="3680"/>
          <ac:spMkLst>
            <pc:docMk/>
            <pc:sldMk cId="2363309632" sldId="290"/>
            <ac:spMk id="3" creationId="{D9CAFA26-85E4-B8D2-1922-8AEC9F40EE61}"/>
          </ac:spMkLst>
        </pc:spChg>
        <pc:spChg chg="add del mod">
          <ac:chgData name="Woodward, Quinton (woodwaqk)" userId="a7d725ff-cb0e-4bc2-ab7e-c4f2fa03a7d7" providerId="ADAL" clId="{B55C98C6-368C-45B9-9856-C82757726C3C}" dt="2023-04-11T15:30:30.575" v="586" actId="478"/>
          <ac:spMkLst>
            <pc:docMk/>
            <pc:sldMk cId="2363309632" sldId="290"/>
            <ac:spMk id="7" creationId="{C640E56F-C268-26DF-75FE-20ECE5FCBD41}"/>
          </ac:spMkLst>
        </pc:spChg>
        <pc:spChg chg="del">
          <ac:chgData name="Woodward, Quinton (woodwaqk)" userId="a7d725ff-cb0e-4bc2-ab7e-c4f2fa03a7d7" providerId="ADAL" clId="{B55C98C6-368C-45B9-9856-C82757726C3C}" dt="2023-04-11T15:18:45.448" v="139" actId="478"/>
          <ac:spMkLst>
            <pc:docMk/>
            <pc:sldMk cId="2363309632" sldId="290"/>
            <ac:spMk id="10" creationId="{D54DD205-448A-E640-28B2-2F66FF398575}"/>
          </ac:spMkLst>
        </pc:spChg>
        <pc:graphicFrameChg chg="add mod ord modGraphic">
          <ac:chgData name="Woodward, Quinton (woodwaqk)" userId="a7d725ff-cb0e-4bc2-ab7e-c4f2fa03a7d7" providerId="ADAL" clId="{B55C98C6-368C-45B9-9856-C82757726C3C}" dt="2023-04-11T15:28:04.546" v="579" actId="20577"/>
          <ac:graphicFrameMkLst>
            <pc:docMk/>
            <pc:sldMk cId="2363309632" sldId="290"/>
            <ac:graphicFrameMk id="4" creationId="{8F3DDCC3-8920-FA10-1AD7-4A0EE917998E}"/>
          </ac:graphicFrameMkLst>
        </pc:graphicFrameChg>
        <pc:picChg chg="del">
          <ac:chgData name="Woodward, Quinton (woodwaqk)" userId="a7d725ff-cb0e-4bc2-ab7e-c4f2fa03a7d7" providerId="ADAL" clId="{B55C98C6-368C-45B9-9856-C82757726C3C}" dt="2023-04-11T15:18:30.263" v="137" actId="478"/>
          <ac:picMkLst>
            <pc:docMk/>
            <pc:sldMk cId="2363309632" sldId="290"/>
            <ac:picMk id="8" creationId="{42BEC222-91E8-1B18-C8AA-980DDC4FD8DF}"/>
          </ac:picMkLst>
        </pc:picChg>
        <pc:picChg chg="add mod">
          <ac:chgData name="Woodward, Quinton (woodwaqk)" userId="a7d725ff-cb0e-4bc2-ab7e-c4f2fa03a7d7" providerId="ADAL" clId="{B55C98C6-368C-45B9-9856-C82757726C3C}" dt="2023-04-11T15:26:33.125" v="503" actId="1076"/>
          <ac:picMkLst>
            <pc:docMk/>
            <pc:sldMk cId="2363309632" sldId="290"/>
            <ac:picMk id="1026" creationId="{C51D64C8-236D-CD8D-3D14-8E6403140E8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B55C98C6-368C-45B9-9856-C82757726C3C}" dt="2023-04-11T15:57:37.438" v="1450"/>
              <pc2:cmMkLst xmlns:pc2="http://schemas.microsoft.com/office/powerpoint/2019/9/main/command">
                <pc:docMk/>
                <pc:sldMk cId="2363309632" sldId="290"/>
                <pc2:cmMk id="{611FBCB1-CC24-40AB-A656-2F88117655C2}"/>
              </pc2:cmMkLst>
            </pc226:cmChg>
          </p:ext>
        </pc:extLst>
      </pc:sldChg>
      <pc:sldChg chg="new del">
        <pc:chgData name="Woodward, Quinton (woodwaqk)" userId="a7d725ff-cb0e-4bc2-ab7e-c4f2fa03a7d7" providerId="ADAL" clId="{B55C98C6-368C-45B9-9856-C82757726C3C}" dt="2023-04-11T15:27:26.997" v="529" actId="680"/>
        <pc:sldMkLst>
          <pc:docMk/>
          <pc:sldMk cId="674678862" sldId="291"/>
        </pc:sldMkLst>
      </pc:sldChg>
      <pc:sldChg chg="modSp add mod ord">
        <pc:chgData name="Woodward, Quinton (woodwaqk)" userId="a7d725ff-cb0e-4bc2-ab7e-c4f2fa03a7d7" providerId="ADAL" clId="{B55C98C6-368C-45B9-9856-C82757726C3C}" dt="2023-04-11T15:58:13.756" v="1463" actId="20577"/>
        <pc:sldMkLst>
          <pc:docMk/>
          <pc:sldMk cId="2948742266" sldId="291"/>
        </pc:sldMkLst>
        <pc:spChg chg="mod">
          <ac:chgData name="Woodward, Quinton (woodwaqk)" userId="a7d725ff-cb0e-4bc2-ab7e-c4f2fa03a7d7" providerId="ADAL" clId="{B55C98C6-368C-45B9-9856-C82757726C3C}" dt="2023-04-11T15:58:13.756" v="1463" actId="20577"/>
          <ac:spMkLst>
            <pc:docMk/>
            <pc:sldMk cId="2948742266" sldId="291"/>
            <ac:spMk id="2" creationId="{D77F2F57-4E30-6A4C-37C9-6C3D3A7E5BB2}"/>
          </ac:spMkLst>
        </pc:spChg>
      </pc:sldChg>
    </pc:docChg>
  </pc:docChgLst>
  <pc:docChgLst>
    <pc:chgData name="Woodward, Quinton (woodwaqk)" userId="a7d725ff-cb0e-4bc2-ab7e-c4f2fa03a7d7" providerId="ADAL" clId="{3A769109-78F7-40DE-8E66-9D745210FF67}"/>
    <pc:docChg chg="undo redo custSel addSld delSld modSld sldOrd">
      <pc:chgData name="Woodward, Quinton (woodwaqk)" userId="a7d725ff-cb0e-4bc2-ab7e-c4f2fa03a7d7" providerId="ADAL" clId="{3A769109-78F7-40DE-8E66-9D745210FF67}" dt="2023-04-16T20:07:59.055" v="2682"/>
      <pc:docMkLst>
        <pc:docMk/>
      </pc:docMkLst>
      <pc:sldChg chg="modSp mod addCm delCm modCm">
        <pc:chgData name="Woodward, Quinton (woodwaqk)" userId="a7d725ff-cb0e-4bc2-ab7e-c4f2fa03a7d7" providerId="ADAL" clId="{3A769109-78F7-40DE-8E66-9D745210FF67}" dt="2023-04-16T20:07:59.055" v="2682"/>
        <pc:sldMkLst>
          <pc:docMk/>
          <pc:sldMk cId="1389318877" sldId="257"/>
        </pc:sldMkLst>
        <pc:spChg chg="mod">
          <ac:chgData name="Woodward, Quinton (woodwaqk)" userId="a7d725ff-cb0e-4bc2-ab7e-c4f2fa03a7d7" providerId="ADAL" clId="{3A769109-78F7-40DE-8E66-9D745210FF67}" dt="2023-04-16T16:34:44.947" v="310" actId="20577"/>
          <ac:spMkLst>
            <pc:docMk/>
            <pc:sldMk cId="1389318877" sldId="257"/>
            <ac:spMk id="3" creationId="{9DDD4F77-09DE-6969-DB1C-569A58CCC3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Woodward, Quinton (woodwaqk)" userId="a7d725ff-cb0e-4bc2-ab7e-c4f2fa03a7d7" providerId="ADAL" clId="{3A769109-78F7-40DE-8E66-9D745210FF67}" dt="2023-04-16T20:07:59.055" v="2682"/>
              <pc2:cmMkLst xmlns:pc2="http://schemas.microsoft.com/office/powerpoint/2019/9/main/command">
                <pc:docMk/>
                <pc:sldMk cId="1389318877" sldId="257"/>
                <pc2:cmMk id="{FE4E3AD4-7A86-4A22-8936-AD39062B4666}"/>
              </pc2:cmMkLst>
            </pc226:cmChg>
          </p:ext>
        </pc:extLst>
      </pc:sldChg>
      <pc:sldChg chg="modSp mod">
        <pc:chgData name="Woodward, Quinton (woodwaqk)" userId="a7d725ff-cb0e-4bc2-ab7e-c4f2fa03a7d7" providerId="ADAL" clId="{3A769109-78F7-40DE-8E66-9D745210FF67}" dt="2023-04-16T16:36:01.981" v="316" actId="5793"/>
        <pc:sldMkLst>
          <pc:docMk/>
          <pc:sldMk cId="2115848077" sldId="259"/>
        </pc:sldMkLst>
        <pc:spChg chg="mod">
          <ac:chgData name="Woodward, Quinton (woodwaqk)" userId="a7d725ff-cb0e-4bc2-ab7e-c4f2fa03a7d7" providerId="ADAL" clId="{3A769109-78F7-40DE-8E66-9D745210FF67}" dt="2023-04-16T16:36:01.981" v="316" actId="5793"/>
          <ac:spMkLst>
            <pc:docMk/>
            <pc:sldMk cId="2115848077" sldId="259"/>
            <ac:spMk id="3" creationId="{D7D08B2C-600F-B16E-8289-FAC063D3A8BB}"/>
          </ac:spMkLst>
        </pc:spChg>
      </pc:sldChg>
      <pc:sldChg chg="addSp delSp modSp mod addCm modCm">
        <pc:chgData name="Woodward, Quinton (woodwaqk)" userId="a7d725ff-cb0e-4bc2-ab7e-c4f2fa03a7d7" providerId="ADAL" clId="{3A769109-78F7-40DE-8E66-9D745210FF67}" dt="2023-04-16T17:01:23.698" v="620"/>
        <pc:sldMkLst>
          <pc:docMk/>
          <pc:sldMk cId="1721592217" sldId="264"/>
        </pc:sldMkLst>
        <pc:spChg chg="mod">
          <ac:chgData name="Woodward, Quinton (woodwaqk)" userId="a7d725ff-cb0e-4bc2-ab7e-c4f2fa03a7d7" providerId="ADAL" clId="{3A769109-78F7-40DE-8E66-9D745210FF67}" dt="2023-04-16T16:51:38.014" v="583" actId="1076"/>
          <ac:spMkLst>
            <pc:docMk/>
            <pc:sldMk cId="1721592217" sldId="264"/>
            <ac:spMk id="10" creationId="{D54DD205-448A-E640-28B2-2F66FF398575}"/>
          </ac:spMkLst>
        </pc:spChg>
        <pc:picChg chg="add del mod">
          <ac:chgData name="Woodward, Quinton (woodwaqk)" userId="a7d725ff-cb0e-4bc2-ab7e-c4f2fa03a7d7" providerId="ADAL" clId="{3A769109-78F7-40DE-8E66-9D745210FF67}" dt="2023-04-16T16:58:42.376" v="596" actId="478"/>
          <ac:picMkLst>
            <pc:docMk/>
            <pc:sldMk cId="1721592217" sldId="264"/>
            <ac:picMk id="3" creationId="{69BE2CDF-DFA5-A02F-94BD-A595CB89D4B8}"/>
          </ac:picMkLst>
        </pc:picChg>
        <pc:picChg chg="add mod">
          <ac:chgData name="Woodward, Quinton (woodwaqk)" userId="a7d725ff-cb0e-4bc2-ab7e-c4f2fa03a7d7" providerId="ADAL" clId="{3A769109-78F7-40DE-8E66-9D745210FF67}" dt="2023-04-16T17:01:01.119" v="618" actId="208"/>
          <ac:picMkLst>
            <pc:docMk/>
            <pc:sldMk cId="1721592217" sldId="264"/>
            <ac:picMk id="4" creationId="{8F65A09C-27A8-0090-D079-C6D965E6EE33}"/>
          </ac:picMkLst>
        </pc:picChg>
        <pc:picChg chg="add del mod">
          <ac:chgData name="Woodward, Quinton (woodwaqk)" userId="a7d725ff-cb0e-4bc2-ab7e-c4f2fa03a7d7" providerId="ADAL" clId="{3A769109-78F7-40DE-8E66-9D745210FF67}" dt="2023-04-16T17:00:05.427" v="608" actId="478"/>
          <ac:picMkLst>
            <pc:docMk/>
            <pc:sldMk cId="1721592217" sldId="264"/>
            <ac:picMk id="7" creationId="{4253FAF3-9E57-97D5-E475-521AB958BF3F}"/>
          </ac:picMkLst>
        </pc:picChg>
        <pc:picChg chg="mod">
          <ac:chgData name="Woodward, Quinton (woodwaqk)" userId="a7d725ff-cb0e-4bc2-ab7e-c4f2fa03a7d7" providerId="ADAL" clId="{3A769109-78F7-40DE-8E66-9D745210FF67}" dt="2023-04-16T16:51:30.475" v="582" actId="1076"/>
          <ac:picMkLst>
            <pc:docMk/>
            <pc:sldMk cId="1721592217" sldId="264"/>
            <ac:picMk id="8" creationId="{42BEC222-91E8-1B18-C8AA-980DDC4FD8DF}"/>
          </ac:picMkLst>
        </pc:picChg>
        <pc:picChg chg="add mod modCrop">
          <ac:chgData name="Woodward, Quinton (woodwaqk)" userId="a7d725ff-cb0e-4bc2-ab7e-c4f2fa03a7d7" providerId="ADAL" clId="{3A769109-78F7-40DE-8E66-9D745210FF67}" dt="2023-04-16T17:01:14.398" v="619" actId="732"/>
          <ac:picMkLst>
            <pc:docMk/>
            <pc:sldMk cId="1721592217" sldId="264"/>
            <ac:picMk id="9" creationId="{649CD18E-14C2-4E82-4F39-C788CF7713CF}"/>
          </ac:picMkLst>
        </pc:picChg>
        <pc:picChg chg="add mod">
          <ac:chgData name="Woodward, Quinton (woodwaqk)" userId="a7d725ff-cb0e-4bc2-ab7e-c4f2fa03a7d7" providerId="ADAL" clId="{3A769109-78F7-40DE-8E66-9D745210FF67}" dt="2023-04-16T17:01:01.119" v="618" actId="208"/>
          <ac:picMkLst>
            <pc:docMk/>
            <pc:sldMk cId="1721592217" sldId="264"/>
            <ac:picMk id="11" creationId="{E9DFF392-2220-2076-AD3D-72340EDA1D1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17:01:23.698" v="620"/>
              <pc2:cmMkLst xmlns:pc2="http://schemas.microsoft.com/office/powerpoint/2019/9/main/command">
                <pc:docMk/>
                <pc:sldMk cId="1721592217" sldId="264"/>
                <pc2:cmMk id="{7130F417-36F6-4D7D-BBCB-65FECA17222E}"/>
              </pc2:cmMkLst>
            </pc226:cmChg>
          </p:ext>
        </pc:extLst>
      </pc:sldChg>
      <pc:sldChg chg="modSp mod ord addCm modCm">
        <pc:chgData name="Woodward, Quinton (woodwaqk)" userId="a7d725ff-cb0e-4bc2-ab7e-c4f2fa03a7d7" providerId="ADAL" clId="{3A769109-78F7-40DE-8E66-9D745210FF67}" dt="2023-04-16T19:57:45.117" v="2362"/>
        <pc:sldMkLst>
          <pc:docMk/>
          <pc:sldMk cId="3668329222" sldId="265"/>
        </pc:sldMkLst>
        <pc:spChg chg="mod">
          <ac:chgData name="Woodward, Quinton (woodwaqk)" userId="a7d725ff-cb0e-4bc2-ab7e-c4f2fa03a7d7" providerId="ADAL" clId="{3A769109-78F7-40DE-8E66-9D745210FF67}" dt="2023-04-16T17:05:05.786" v="766" actId="14100"/>
          <ac:spMkLst>
            <pc:docMk/>
            <pc:sldMk cId="3668329222" sldId="265"/>
            <ac:spMk id="10" creationId="{B68B2431-43F6-C030-51DD-023CAF2A9D89}"/>
          </ac:spMkLst>
        </pc:spChg>
        <pc:picChg chg="mod">
          <ac:chgData name="Woodward, Quinton (woodwaqk)" userId="a7d725ff-cb0e-4bc2-ab7e-c4f2fa03a7d7" providerId="ADAL" clId="{3A769109-78F7-40DE-8E66-9D745210FF67}" dt="2023-04-16T17:05:12.182" v="767" actId="1076"/>
          <ac:picMkLst>
            <pc:docMk/>
            <pc:sldMk cId="3668329222" sldId="265"/>
            <ac:picMk id="8" creationId="{42CE182B-F9F6-3C36-AD1E-18379E14C6F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19:57:45.117" v="2362"/>
              <pc2:cmMkLst xmlns:pc2="http://schemas.microsoft.com/office/powerpoint/2019/9/main/command">
                <pc:docMk/>
                <pc:sldMk cId="3668329222" sldId="265"/>
                <pc2:cmMk id="{B6087714-0193-42CD-AF3E-FF6FD43EAAFF}"/>
              </pc2:cmMkLst>
            </pc226:cmChg>
          </p:ext>
        </pc:extLst>
      </pc:sldChg>
      <pc:sldChg chg="modSp mod addCm modCm">
        <pc:chgData name="Woodward, Quinton (woodwaqk)" userId="a7d725ff-cb0e-4bc2-ab7e-c4f2fa03a7d7" providerId="ADAL" clId="{3A769109-78F7-40DE-8E66-9D745210FF67}" dt="2023-04-16T20:00:13.859" v="2379" actId="20577"/>
        <pc:sldMkLst>
          <pc:docMk/>
          <pc:sldMk cId="820522968" sldId="266"/>
        </pc:sldMkLst>
        <pc:spChg chg="mod">
          <ac:chgData name="Woodward, Quinton (woodwaqk)" userId="a7d725ff-cb0e-4bc2-ab7e-c4f2fa03a7d7" providerId="ADAL" clId="{3A769109-78F7-40DE-8E66-9D745210FF67}" dt="2023-04-16T20:00:13.859" v="2379" actId="20577"/>
          <ac:spMkLst>
            <pc:docMk/>
            <pc:sldMk cId="820522968" sldId="266"/>
            <ac:spMk id="2" creationId="{48AD0690-2DDC-9671-E108-2F07267A82F1}"/>
          </ac:spMkLst>
        </pc:spChg>
        <pc:spChg chg="mod">
          <ac:chgData name="Woodward, Quinton (woodwaqk)" userId="a7d725ff-cb0e-4bc2-ab7e-c4f2fa03a7d7" providerId="ADAL" clId="{3A769109-78F7-40DE-8E66-9D745210FF67}" dt="2023-04-16T17:08:45.274" v="1236" actId="20577"/>
          <ac:spMkLst>
            <pc:docMk/>
            <pc:sldMk cId="820522968" sldId="266"/>
            <ac:spMk id="13" creationId="{C44A581F-3AAC-6D36-74B5-E8C6EF7EA84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20:00:09.796" v="2368" actId="20577"/>
              <pc2:cmMkLst xmlns:pc2="http://schemas.microsoft.com/office/powerpoint/2019/9/main/command">
                <pc:docMk/>
                <pc:sldMk cId="820522968" sldId="266"/>
                <pc2:cmMk id="{934F73F4-B7A8-4AD2-9A8E-E8D4800418C6}"/>
              </pc2:cmMkLst>
            </pc226:cmChg>
          </p:ext>
        </pc:extLst>
      </pc:sldChg>
      <pc:sldChg chg="modSp mod">
        <pc:chgData name="Woodward, Quinton (woodwaqk)" userId="a7d725ff-cb0e-4bc2-ab7e-c4f2fa03a7d7" providerId="ADAL" clId="{3A769109-78F7-40DE-8E66-9D745210FF67}" dt="2023-04-16T20:01:15.083" v="2424" actId="20577"/>
        <pc:sldMkLst>
          <pc:docMk/>
          <pc:sldMk cId="1298007982" sldId="267"/>
        </pc:sldMkLst>
        <pc:spChg chg="mod">
          <ac:chgData name="Woodward, Quinton (woodwaqk)" userId="a7d725ff-cb0e-4bc2-ab7e-c4f2fa03a7d7" providerId="ADAL" clId="{3A769109-78F7-40DE-8E66-9D745210FF67}" dt="2023-04-16T20:01:15.083" v="2424" actId="20577"/>
          <ac:spMkLst>
            <pc:docMk/>
            <pc:sldMk cId="1298007982" sldId="267"/>
            <ac:spMk id="29" creationId="{C97461C4-42B9-43D7-B3F1-D8D787110181}"/>
          </ac:spMkLst>
        </pc:spChg>
      </pc:sldChg>
      <pc:sldChg chg="delSp modSp mod addCm modCm">
        <pc:chgData name="Woodward, Quinton (woodwaqk)" userId="a7d725ff-cb0e-4bc2-ab7e-c4f2fa03a7d7" providerId="ADAL" clId="{3A769109-78F7-40DE-8E66-9D745210FF67}" dt="2023-04-16T16:44:38.838" v="572"/>
        <pc:sldMkLst>
          <pc:docMk/>
          <pc:sldMk cId="2917849210" sldId="272"/>
        </pc:sldMkLst>
        <pc:spChg chg="mod">
          <ac:chgData name="Woodward, Quinton (woodwaqk)" userId="a7d725ff-cb0e-4bc2-ab7e-c4f2fa03a7d7" providerId="ADAL" clId="{3A769109-78F7-40DE-8E66-9D745210FF67}" dt="2023-04-16T16:43:57.796" v="571" actId="208"/>
          <ac:spMkLst>
            <pc:docMk/>
            <pc:sldMk cId="2917849210" sldId="272"/>
            <ac:spMk id="6" creationId="{2BAA9A8E-A33B-4998-98CA-9C137183E2D0}"/>
          </ac:spMkLst>
        </pc:spChg>
        <pc:spChg chg="mod">
          <ac:chgData name="Woodward, Quinton (woodwaqk)" userId="a7d725ff-cb0e-4bc2-ab7e-c4f2fa03a7d7" providerId="ADAL" clId="{3A769109-78F7-40DE-8E66-9D745210FF67}" dt="2023-04-16T16:43:57.796" v="571" actId="208"/>
          <ac:spMkLst>
            <pc:docMk/>
            <pc:sldMk cId="2917849210" sldId="272"/>
            <ac:spMk id="9" creationId="{1E124F76-81B2-8CED-BCA7-1A003504C5ED}"/>
          </ac:spMkLst>
        </pc:spChg>
        <pc:spChg chg="mod">
          <ac:chgData name="Woodward, Quinton (woodwaqk)" userId="a7d725ff-cb0e-4bc2-ab7e-c4f2fa03a7d7" providerId="ADAL" clId="{3A769109-78F7-40DE-8E66-9D745210FF67}" dt="2023-04-16T16:43:57.796" v="571" actId="208"/>
          <ac:spMkLst>
            <pc:docMk/>
            <pc:sldMk cId="2917849210" sldId="272"/>
            <ac:spMk id="11" creationId="{12AA1D0D-D7A2-5D7F-14B9-64024F9C3FE9}"/>
          </ac:spMkLst>
        </pc:spChg>
        <pc:spChg chg="mod">
          <ac:chgData name="Woodward, Quinton (woodwaqk)" userId="a7d725ff-cb0e-4bc2-ab7e-c4f2fa03a7d7" providerId="ADAL" clId="{3A769109-78F7-40DE-8E66-9D745210FF67}" dt="2023-04-16T16:43:57.796" v="571" actId="208"/>
          <ac:spMkLst>
            <pc:docMk/>
            <pc:sldMk cId="2917849210" sldId="272"/>
            <ac:spMk id="12" creationId="{FAF87FAC-4A51-A286-F35B-78A966E8A318}"/>
          </ac:spMkLst>
        </pc:spChg>
        <pc:spChg chg="mod">
          <ac:chgData name="Woodward, Quinton (woodwaqk)" userId="a7d725ff-cb0e-4bc2-ab7e-c4f2fa03a7d7" providerId="ADAL" clId="{3A769109-78F7-40DE-8E66-9D745210FF67}" dt="2023-04-16T16:43:57.796" v="571" actId="208"/>
          <ac:spMkLst>
            <pc:docMk/>
            <pc:sldMk cId="2917849210" sldId="272"/>
            <ac:spMk id="15" creationId="{F057B9F8-D03D-F32E-5302-0470A483D82D}"/>
          </ac:spMkLst>
        </pc:spChg>
        <pc:spChg chg="mod">
          <ac:chgData name="Woodward, Quinton (woodwaqk)" userId="a7d725ff-cb0e-4bc2-ab7e-c4f2fa03a7d7" providerId="ADAL" clId="{3A769109-78F7-40DE-8E66-9D745210FF67}" dt="2023-04-16T16:38:28.360" v="358" actId="207"/>
          <ac:spMkLst>
            <pc:docMk/>
            <pc:sldMk cId="2917849210" sldId="272"/>
            <ac:spMk id="16" creationId="{EB20E420-D181-BBA4-62AB-56361E99DF30}"/>
          </ac:spMkLst>
        </pc:spChg>
        <pc:spChg chg="del mod">
          <ac:chgData name="Woodward, Quinton (woodwaqk)" userId="a7d725ff-cb0e-4bc2-ab7e-c4f2fa03a7d7" providerId="ADAL" clId="{3A769109-78F7-40DE-8E66-9D745210FF67}" dt="2023-04-16T16:38:03.458" v="353" actId="478"/>
          <ac:spMkLst>
            <pc:docMk/>
            <pc:sldMk cId="2917849210" sldId="272"/>
            <ac:spMk id="17" creationId="{3A0F729A-2860-E6BE-21AE-399E0C756F98}"/>
          </ac:spMkLst>
        </pc:spChg>
        <pc:spChg chg="del">
          <ac:chgData name="Woodward, Quinton (woodwaqk)" userId="a7d725ff-cb0e-4bc2-ab7e-c4f2fa03a7d7" providerId="ADAL" clId="{3A769109-78F7-40DE-8E66-9D745210FF67}" dt="2023-04-16T16:38:05.819" v="354" actId="478"/>
          <ac:spMkLst>
            <pc:docMk/>
            <pc:sldMk cId="2917849210" sldId="272"/>
            <ac:spMk id="18" creationId="{33B46179-FC27-629F-11FB-3257D6BB7447}"/>
          </ac:spMkLst>
        </pc:spChg>
        <pc:spChg chg="del">
          <ac:chgData name="Woodward, Quinton (woodwaqk)" userId="a7d725ff-cb0e-4bc2-ab7e-c4f2fa03a7d7" providerId="ADAL" clId="{3A769109-78F7-40DE-8E66-9D745210FF67}" dt="2023-04-16T16:37:59.596" v="351" actId="478"/>
          <ac:spMkLst>
            <pc:docMk/>
            <pc:sldMk cId="2917849210" sldId="272"/>
            <ac:spMk id="19" creationId="{EBCF5291-76FE-55EA-7E6E-47C4910C3D89}"/>
          </ac:spMkLst>
        </pc:spChg>
        <pc:picChg chg="mod">
          <ac:chgData name="Woodward, Quinton (woodwaqk)" userId="a7d725ff-cb0e-4bc2-ab7e-c4f2fa03a7d7" providerId="ADAL" clId="{3A769109-78F7-40DE-8E66-9D745210FF67}" dt="2023-04-16T16:41:16.014" v="360" actId="207"/>
          <ac:picMkLst>
            <pc:docMk/>
            <pc:sldMk cId="2917849210" sldId="272"/>
            <ac:picMk id="1026" creationId="{1ADC1B0B-4FD9-4D3D-7279-60D83694D6B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16:44:38.838" v="572"/>
              <pc2:cmMkLst xmlns:pc2="http://schemas.microsoft.com/office/powerpoint/2019/9/main/command">
                <pc:docMk/>
                <pc:sldMk cId="2917849210" sldId="272"/>
                <pc2:cmMk id="{C2B6BEB7-F981-40D7-AABC-AE4B9662907A}"/>
              </pc2:cmMkLst>
            </pc226:cmChg>
          </p:ext>
        </pc:extLst>
      </pc:sldChg>
      <pc:sldChg chg="addSp modSp mod addCm modCm">
        <pc:chgData name="Woodward, Quinton (woodwaqk)" userId="a7d725ff-cb0e-4bc2-ab7e-c4f2fa03a7d7" providerId="ADAL" clId="{3A769109-78F7-40DE-8E66-9D745210FF67}" dt="2023-04-16T20:07:38.286" v="2679"/>
        <pc:sldMkLst>
          <pc:docMk/>
          <pc:sldMk cId="627946816" sldId="273"/>
        </pc:sldMkLst>
        <pc:spChg chg="add mod">
          <ac:chgData name="Woodward, Quinton (woodwaqk)" userId="a7d725ff-cb0e-4bc2-ab7e-c4f2fa03a7d7" providerId="ADAL" clId="{3A769109-78F7-40DE-8E66-9D745210FF67}" dt="2023-04-16T16:44:52.180" v="574" actId="571"/>
          <ac:spMkLst>
            <pc:docMk/>
            <pc:sldMk cId="627946816" sldId="273"/>
            <ac:spMk id="3" creationId="{108F4763-BF12-3CC0-EA2C-45EA1C9AB48B}"/>
          </ac:spMkLst>
        </pc:spChg>
        <pc:spChg chg="add mod">
          <ac:chgData name="Woodward, Quinton (woodwaqk)" userId="a7d725ff-cb0e-4bc2-ab7e-c4f2fa03a7d7" providerId="ADAL" clId="{3A769109-78F7-40DE-8E66-9D745210FF67}" dt="2023-04-16T16:44:52.180" v="574" actId="571"/>
          <ac:spMkLst>
            <pc:docMk/>
            <pc:sldMk cId="627946816" sldId="273"/>
            <ac:spMk id="4" creationId="{956AB10E-74C6-ACA5-313B-55FC52FBB256}"/>
          </ac:spMkLst>
        </pc:spChg>
        <pc:spChg chg="mod">
          <ac:chgData name="Woodward, Quinton (woodwaqk)" userId="a7d725ff-cb0e-4bc2-ab7e-c4f2fa03a7d7" providerId="ADAL" clId="{3A769109-78F7-40DE-8E66-9D745210FF67}" dt="2023-04-16T16:46:27.452" v="580" actId="207"/>
          <ac:spMkLst>
            <pc:docMk/>
            <pc:sldMk cId="627946816" sldId="273"/>
            <ac:spMk id="7" creationId="{BBFF431C-8FEE-A041-4B62-1F69C82CAA82}"/>
          </ac:spMkLst>
        </pc:spChg>
        <pc:spChg chg="mod">
          <ac:chgData name="Woodward, Quinton (woodwaqk)" userId="a7d725ff-cb0e-4bc2-ab7e-c4f2fa03a7d7" providerId="ADAL" clId="{3A769109-78F7-40DE-8E66-9D745210FF67}" dt="2023-04-16T16:45:49.825" v="576" actId="207"/>
          <ac:spMkLst>
            <pc:docMk/>
            <pc:sldMk cId="627946816" sldId="273"/>
            <ac:spMk id="15" creationId="{36E3E8E3-65C1-73C2-85A9-719757491B3D}"/>
          </ac:spMkLst>
        </pc:spChg>
        <pc:spChg chg="mod">
          <ac:chgData name="Woodward, Quinton (woodwaqk)" userId="a7d725ff-cb0e-4bc2-ab7e-c4f2fa03a7d7" providerId="ADAL" clId="{3A769109-78F7-40DE-8E66-9D745210FF67}" dt="2023-04-16T16:46:22.693" v="579" actId="207"/>
          <ac:spMkLst>
            <pc:docMk/>
            <pc:sldMk cId="627946816" sldId="273"/>
            <ac:spMk id="16" creationId="{4328213B-152E-9583-77B7-F2C6DE3845C4}"/>
          </ac:spMkLst>
        </pc:spChg>
        <pc:spChg chg="mod">
          <ac:chgData name="Woodward, Quinton (woodwaqk)" userId="a7d725ff-cb0e-4bc2-ab7e-c4f2fa03a7d7" providerId="ADAL" clId="{3A769109-78F7-40DE-8E66-9D745210FF67}" dt="2023-04-16T16:45:49.825" v="576" actId="207"/>
          <ac:spMkLst>
            <pc:docMk/>
            <pc:sldMk cId="627946816" sldId="273"/>
            <ac:spMk id="17" creationId="{6B3D9B11-2106-0F92-0B41-EC3A9232043D}"/>
          </ac:spMkLst>
        </pc:spChg>
        <pc:spChg chg="mod">
          <ac:chgData name="Woodward, Quinton (woodwaqk)" userId="a7d725ff-cb0e-4bc2-ab7e-c4f2fa03a7d7" providerId="ADAL" clId="{3A769109-78F7-40DE-8E66-9D745210FF67}" dt="2023-04-16T16:45:49.825" v="576" actId="207"/>
          <ac:spMkLst>
            <pc:docMk/>
            <pc:sldMk cId="627946816" sldId="273"/>
            <ac:spMk id="18" creationId="{486546F8-6518-813E-137E-8FB5579E23A4}"/>
          </ac:spMkLst>
        </pc:spChg>
        <pc:spChg chg="mod">
          <ac:chgData name="Woodward, Quinton (woodwaqk)" userId="a7d725ff-cb0e-4bc2-ab7e-c4f2fa03a7d7" providerId="ADAL" clId="{3A769109-78F7-40DE-8E66-9D745210FF67}" dt="2023-04-16T16:45:49.825" v="576" actId="207"/>
          <ac:spMkLst>
            <pc:docMk/>
            <pc:sldMk cId="627946816" sldId="273"/>
            <ac:spMk id="19" creationId="{A505AEB4-71C8-03FE-7A2C-95EC57DCC4F8}"/>
          </ac:spMkLst>
        </pc:spChg>
        <pc:spChg chg="mod">
          <ac:chgData name="Woodward, Quinton (woodwaqk)" userId="a7d725ff-cb0e-4bc2-ab7e-c4f2fa03a7d7" providerId="ADAL" clId="{3A769109-78F7-40DE-8E66-9D745210FF67}" dt="2023-04-16T16:45:49.825" v="576" actId="207"/>
          <ac:spMkLst>
            <pc:docMk/>
            <pc:sldMk cId="627946816" sldId="273"/>
            <ac:spMk id="20" creationId="{5A52E0B5-9782-4A1C-EBBD-D2DB30844C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20:07:38.286" v="2679"/>
              <pc2:cmMkLst xmlns:pc2="http://schemas.microsoft.com/office/powerpoint/2019/9/main/command">
                <pc:docMk/>
                <pc:sldMk cId="627946816" sldId="273"/>
                <pc2:cmMk id="{F85B900B-3C8B-4889-92C0-31D1E363DF9F}"/>
              </pc2:cmMkLst>
            </pc226:cmChg>
          </p:ext>
        </pc:extLst>
      </pc:sldChg>
      <pc:sldChg chg="addCm">
        <pc:chgData name="Woodward, Quinton (woodwaqk)" userId="a7d725ff-cb0e-4bc2-ab7e-c4f2fa03a7d7" providerId="ADAL" clId="{3A769109-78F7-40DE-8E66-9D745210FF67}" dt="2023-04-11T18:52:48.589" v="25"/>
        <pc:sldMkLst>
          <pc:docMk/>
          <pc:sldMk cId="2082997643" sldId="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52:48.589" v="25"/>
              <pc2:cmMkLst xmlns:pc2="http://schemas.microsoft.com/office/powerpoint/2019/9/main/command">
                <pc:docMk/>
                <pc:sldMk cId="2082997643" sldId="274"/>
                <pc2:cmMk id="{81A63CAD-5C1F-4E1C-ABE5-C71FCFAC77E8}"/>
              </pc2:cmMkLst>
            </pc226:cmChg>
          </p:ext>
        </pc:extLst>
      </pc:sldChg>
      <pc:sldChg chg="modSp mod addCm delCm modCm">
        <pc:chgData name="Woodward, Quinton (woodwaqk)" userId="a7d725ff-cb0e-4bc2-ab7e-c4f2fa03a7d7" providerId="ADAL" clId="{3A769109-78F7-40DE-8E66-9D745210FF67}" dt="2023-04-16T20:06:35.753" v="2677"/>
        <pc:sldMkLst>
          <pc:docMk/>
          <pc:sldMk cId="2815285953" sldId="275"/>
        </pc:sldMkLst>
        <pc:spChg chg="mod">
          <ac:chgData name="Woodward, Quinton (woodwaqk)" userId="a7d725ff-cb0e-4bc2-ab7e-c4f2fa03a7d7" providerId="ADAL" clId="{3A769109-78F7-40DE-8E66-9D745210FF67}" dt="2023-04-16T20:03:39.680" v="2426" actId="207"/>
          <ac:spMkLst>
            <pc:docMk/>
            <pc:sldMk cId="2815285953" sldId="275"/>
            <ac:spMk id="3" creationId="{3D448D9B-108C-00E2-2BE7-7B044BBDF8BA}"/>
          </ac:spMkLst>
        </pc:spChg>
        <pc:spChg chg="mod">
          <ac:chgData name="Woodward, Quinton (woodwaqk)" userId="a7d725ff-cb0e-4bc2-ab7e-c4f2fa03a7d7" providerId="ADAL" clId="{3A769109-78F7-40DE-8E66-9D745210FF67}" dt="2023-04-16T20:04:25.020" v="2450" actId="13926"/>
          <ac:spMkLst>
            <pc:docMk/>
            <pc:sldMk cId="2815285953" sldId="275"/>
            <ac:spMk id="4" creationId="{603BB716-BAE7-DEDC-0442-6D390BBA236D}"/>
          </ac:spMkLst>
        </pc:spChg>
        <pc:spChg chg="mod">
          <ac:chgData name="Woodward, Quinton (woodwaqk)" userId="a7d725ff-cb0e-4bc2-ab7e-c4f2fa03a7d7" providerId="ADAL" clId="{3A769109-78F7-40DE-8E66-9D745210FF67}" dt="2023-04-16T20:06:28.724" v="2675" actId="14100"/>
          <ac:spMkLst>
            <pc:docMk/>
            <pc:sldMk cId="2815285953" sldId="275"/>
            <ac:spMk id="6" creationId="{018533ED-ADE9-BEA5-2501-547DB60A5B79}"/>
          </ac:spMkLst>
        </pc:spChg>
        <pc:spChg chg="mod">
          <ac:chgData name="Woodward, Quinton (woodwaqk)" userId="a7d725ff-cb0e-4bc2-ab7e-c4f2fa03a7d7" providerId="ADAL" clId="{3A769109-78F7-40DE-8E66-9D745210FF67}" dt="2023-04-16T20:04:36.894" v="2452" actId="207"/>
          <ac:spMkLst>
            <pc:docMk/>
            <pc:sldMk cId="2815285953" sldId="275"/>
            <ac:spMk id="8" creationId="{9CB38EB0-B051-1081-ABBF-0FBB958B6DD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20:06:34.715" v="2676"/>
              <pc2:cmMkLst xmlns:pc2="http://schemas.microsoft.com/office/powerpoint/2019/9/main/command">
                <pc:docMk/>
                <pc:sldMk cId="2815285953" sldId="275"/>
                <pc2:cmMk id="{338CD71E-6A66-4B76-AFC2-78AA070C8019}"/>
              </pc2:cmMkLst>
            </pc226:cmChg>
            <pc226:cmChg xmlns:pc226="http://schemas.microsoft.com/office/powerpoint/2022/06/main/command" chg="add del mod">
              <pc226:chgData name="Woodward, Quinton (woodwaqk)" userId="a7d725ff-cb0e-4bc2-ab7e-c4f2fa03a7d7" providerId="ADAL" clId="{3A769109-78F7-40DE-8E66-9D745210FF67}" dt="2023-04-16T20:06:35.753" v="2677"/>
              <pc2:cmMkLst xmlns:pc2="http://schemas.microsoft.com/office/powerpoint/2019/9/main/command">
                <pc:docMk/>
                <pc:sldMk cId="2815285953" sldId="275"/>
                <pc2:cmMk id="{A4EC7AE9-CA17-4D33-8683-F7F424011A5B}"/>
              </pc2:cmMkLst>
            </pc226:cmChg>
          </p:ext>
        </pc:extLst>
      </pc:sldChg>
      <pc:sldChg chg="ord">
        <pc:chgData name="Woodward, Quinton (woodwaqk)" userId="a7d725ff-cb0e-4bc2-ab7e-c4f2fa03a7d7" providerId="ADAL" clId="{3A769109-78F7-40DE-8E66-9D745210FF67}" dt="2023-04-16T19:58:53.141" v="2364"/>
        <pc:sldMkLst>
          <pc:docMk/>
          <pc:sldMk cId="238237494" sldId="276"/>
        </pc:sldMkLst>
      </pc:sldChg>
      <pc:sldChg chg="addCm">
        <pc:chgData name="Woodward, Quinton (woodwaqk)" userId="a7d725ff-cb0e-4bc2-ab7e-c4f2fa03a7d7" providerId="ADAL" clId="{3A769109-78F7-40DE-8E66-9D745210FF67}" dt="2023-04-11T18:44:11.176" v="23"/>
        <pc:sldMkLst>
          <pc:docMk/>
          <pc:sldMk cId="1682887380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44:11.176" v="23"/>
              <pc2:cmMkLst xmlns:pc2="http://schemas.microsoft.com/office/powerpoint/2019/9/main/command">
                <pc:docMk/>
                <pc:sldMk cId="1682887380" sldId="279"/>
                <pc2:cmMk id="{A45E9C37-F4E2-481E-AE9E-9CC69FB96E14}"/>
              </pc2:cmMkLst>
            </pc226:cmChg>
          </p:ext>
        </pc:extLst>
      </pc:sldChg>
      <pc:sldChg chg="mod modShow addCm modCm">
        <pc:chgData name="Woodward, Quinton (woodwaqk)" userId="a7d725ff-cb0e-4bc2-ab7e-c4f2fa03a7d7" providerId="ADAL" clId="{3A769109-78F7-40DE-8E66-9D745210FF67}" dt="2023-04-16T20:07:22.074" v="2678"/>
        <pc:sldMkLst>
          <pc:docMk/>
          <pc:sldMk cId="2718610133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20:07:22.074" v="2678"/>
              <pc2:cmMkLst xmlns:pc2="http://schemas.microsoft.com/office/powerpoint/2019/9/main/command">
                <pc:docMk/>
                <pc:sldMk cId="2718610133" sldId="280"/>
                <pc2:cmMk id="{FA2639AD-8F13-4B42-8317-D71B44307497}"/>
              </pc2:cmMkLst>
            </pc226:cmChg>
          </p:ext>
        </pc:extLst>
      </pc:sldChg>
      <pc:sldChg chg="addCm">
        <pc:chgData name="Woodward, Quinton (woodwaqk)" userId="a7d725ff-cb0e-4bc2-ab7e-c4f2fa03a7d7" providerId="ADAL" clId="{3A769109-78F7-40DE-8E66-9D745210FF67}" dt="2023-04-11T18:42:02.226" v="18"/>
        <pc:sldMkLst>
          <pc:docMk/>
          <pc:sldMk cId="2503132124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42:02.226" v="18"/>
              <pc2:cmMkLst xmlns:pc2="http://schemas.microsoft.com/office/powerpoint/2019/9/main/command">
                <pc:docMk/>
                <pc:sldMk cId="2503132124" sldId="282"/>
                <pc2:cmMk id="{842B12BA-D950-41F9-8D79-BCD9265B6659}"/>
              </pc2:cmMkLst>
            </pc226:cmChg>
          </p:ext>
        </pc:extLst>
      </pc:sldChg>
      <pc:sldChg chg="addCm">
        <pc:chgData name="Woodward, Quinton (woodwaqk)" userId="a7d725ff-cb0e-4bc2-ab7e-c4f2fa03a7d7" providerId="ADAL" clId="{3A769109-78F7-40DE-8E66-9D745210FF67}" dt="2023-04-11T18:43:24.247" v="19"/>
        <pc:sldMkLst>
          <pc:docMk/>
          <pc:sldMk cId="2449366386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43:24.247" v="19"/>
              <pc2:cmMkLst xmlns:pc2="http://schemas.microsoft.com/office/powerpoint/2019/9/main/command">
                <pc:docMk/>
                <pc:sldMk cId="2449366386" sldId="283"/>
                <pc2:cmMk id="{6104FF41-7DAC-4841-9A2A-0D679987CE7A}"/>
              </pc2:cmMkLst>
            </pc226:cmChg>
          </p:ext>
        </pc:extLst>
      </pc:sldChg>
      <pc:sldChg chg="addSp modSp addCm">
        <pc:chgData name="Woodward, Quinton (woodwaqk)" userId="a7d725ff-cb0e-4bc2-ab7e-c4f2fa03a7d7" providerId="ADAL" clId="{3A769109-78F7-40DE-8E66-9D745210FF67}" dt="2023-04-11T18:43:55.016" v="22"/>
        <pc:sldMkLst>
          <pc:docMk/>
          <pc:sldMk cId="3838044710" sldId="284"/>
        </pc:sldMkLst>
        <pc:spChg chg="add mod">
          <ac:chgData name="Woodward, Quinton (woodwaqk)" userId="a7d725ff-cb0e-4bc2-ab7e-c4f2fa03a7d7" providerId="ADAL" clId="{3A769109-78F7-40DE-8E66-9D745210FF67}" dt="2023-04-11T18:43:44.029" v="21"/>
          <ac:spMkLst>
            <pc:docMk/>
            <pc:sldMk cId="3838044710" sldId="284"/>
            <ac:spMk id="3" creationId="{B68B2431-43F6-C030-51DD-023CAF2A9D8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43:55.016" v="22"/>
              <pc2:cmMkLst xmlns:pc2="http://schemas.microsoft.com/office/powerpoint/2019/9/main/command">
                <pc:docMk/>
                <pc:sldMk cId="3838044710" sldId="284"/>
                <pc2:cmMk id="{E0BA42B3-50A9-476D-A7C0-2BC6F3E9C799}"/>
              </pc2:cmMkLst>
            </pc226:cmChg>
          </p:ext>
        </pc:extLst>
      </pc:sldChg>
      <pc:sldChg chg="del">
        <pc:chgData name="Woodward, Quinton (woodwaqk)" userId="a7d725ff-cb0e-4bc2-ab7e-c4f2fa03a7d7" providerId="ADAL" clId="{3A769109-78F7-40DE-8E66-9D745210FF67}" dt="2023-04-16T19:59:07.554" v="2365" actId="47"/>
        <pc:sldMkLst>
          <pc:docMk/>
          <pc:sldMk cId="973165866" sldId="285"/>
        </pc:sldMkLst>
      </pc:sldChg>
      <pc:sldChg chg="addSp delSp modSp mod modCm">
        <pc:chgData name="Woodward, Quinton (woodwaqk)" userId="a7d725ff-cb0e-4bc2-ab7e-c4f2fa03a7d7" providerId="ADAL" clId="{3A769109-78F7-40DE-8E66-9D745210FF67}" dt="2023-04-16T19:57:10.445" v="2361"/>
        <pc:sldMkLst>
          <pc:docMk/>
          <pc:sldMk cId="3055606717" sldId="286"/>
        </pc:sldMkLst>
        <pc:spChg chg="del">
          <ac:chgData name="Woodward, Quinton (woodwaqk)" userId="a7d725ff-cb0e-4bc2-ab7e-c4f2fa03a7d7" providerId="ADAL" clId="{3A769109-78F7-40DE-8E66-9D745210FF67}" dt="2023-04-16T19:46:00.851" v="2354" actId="478"/>
          <ac:spMkLst>
            <pc:docMk/>
            <pc:sldMk cId="3055606717" sldId="286"/>
            <ac:spMk id="3" creationId="{FDF271E2-8533-DAD6-D056-B1247D15FA7C}"/>
          </ac:spMkLst>
        </pc:spChg>
        <pc:spChg chg="del">
          <ac:chgData name="Woodward, Quinton (woodwaqk)" userId="a7d725ff-cb0e-4bc2-ab7e-c4f2fa03a7d7" providerId="ADAL" clId="{3A769109-78F7-40DE-8E66-9D745210FF67}" dt="2023-04-16T19:46:03.928" v="2355" actId="478"/>
          <ac:spMkLst>
            <pc:docMk/>
            <pc:sldMk cId="3055606717" sldId="286"/>
            <ac:spMk id="4" creationId="{AEE69758-C7BD-4511-DAF1-0E46D7717669}"/>
          </ac:spMkLst>
        </pc:spChg>
        <pc:picChg chg="del">
          <ac:chgData name="Woodward, Quinton (woodwaqk)" userId="a7d725ff-cb0e-4bc2-ab7e-c4f2fa03a7d7" providerId="ADAL" clId="{3A769109-78F7-40DE-8E66-9D745210FF67}" dt="2023-04-16T19:45:56.692" v="2352" actId="478"/>
          <ac:picMkLst>
            <pc:docMk/>
            <pc:sldMk cId="3055606717" sldId="286"/>
            <ac:picMk id="8" creationId="{1A4718B5-5C27-BE1A-322B-DEED861D7611}"/>
          </ac:picMkLst>
        </pc:picChg>
        <pc:picChg chg="add mod">
          <ac:chgData name="Woodward, Quinton (woodwaqk)" userId="a7d725ff-cb0e-4bc2-ab7e-c4f2fa03a7d7" providerId="ADAL" clId="{3A769109-78F7-40DE-8E66-9D745210FF67}" dt="2023-04-16T19:57:01.256" v="2360" actId="1076"/>
          <ac:picMkLst>
            <pc:docMk/>
            <pc:sldMk cId="3055606717" sldId="286"/>
            <ac:picMk id="9" creationId="{40D0D03D-8A6A-5814-7540-949EC2A409E8}"/>
          </ac:picMkLst>
        </pc:picChg>
        <pc:picChg chg="del">
          <ac:chgData name="Woodward, Quinton (woodwaqk)" userId="a7d725ff-cb0e-4bc2-ab7e-c4f2fa03a7d7" providerId="ADAL" clId="{3A769109-78F7-40DE-8E66-9D745210FF67}" dt="2023-04-16T19:45:58.409" v="2353" actId="478"/>
          <ac:picMkLst>
            <pc:docMk/>
            <pc:sldMk cId="3055606717" sldId="286"/>
            <ac:picMk id="10" creationId="{B58D7C85-7667-1B9B-863B-C17760C0E43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oodward, Quinton (woodwaqk)" userId="a7d725ff-cb0e-4bc2-ab7e-c4f2fa03a7d7" providerId="ADAL" clId="{3A769109-78F7-40DE-8E66-9D745210FF67}" dt="2023-04-16T19:57:10.445" v="2361"/>
              <pc2:cmMkLst xmlns:pc2="http://schemas.microsoft.com/office/powerpoint/2019/9/main/command">
                <pc:docMk/>
                <pc:sldMk cId="3055606717" sldId="286"/>
                <pc2:cmMk id="{34B274EC-D533-4017-A144-3A5DBFE9EED4}"/>
              </pc2:cmMkLst>
              <pc226:cmRplyChg chg="add">
                <pc226:chgData name="Woodward, Quinton (woodwaqk)" userId="a7d725ff-cb0e-4bc2-ab7e-c4f2fa03a7d7" providerId="ADAL" clId="{3A769109-78F7-40DE-8E66-9D745210FF67}" dt="2023-04-11T18:52:00.693" v="24"/>
                <pc2:cmRplyMkLst xmlns:pc2="http://schemas.microsoft.com/office/powerpoint/2019/9/main/command">
                  <pc:docMk/>
                  <pc:sldMk cId="3055606717" sldId="286"/>
                  <pc2:cmMk id="{34B274EC-D533-4017-A144-3A5DBFE9EED4}"/>
                  <pc2:cmRplyMk id="{367C12EE-329D-4153-BAE9-6B478BB88CE5}"/>
                </pc2:cmRplyMkLst>
              </pc226:cmRplyChg>
            </pc226:cmChg>
          </p:ext>
        </pc:extLst>
      </pc:sldChg>
      <pc:sldChg chg="ord">
        <pc:chgData name="Woodward, Quinton (woodwaqk)" userId="a7d725ff-cb0e-4bc2-ab7e-c4f2fa03a7d7" providerId="ADAL" clId="{3A769109-78F7-40DE-8E66-9D745210FF67}" dt="2023-04-16T19:58:53.141" v="2364"/>
        <pc:sldMkLst>
          <pc:docMk/>
          <pc:sldMk cId="3844452814" sldId="287"/>
        </pc:sldMkLst>
      </pc:sldChg>
      <pc:sldChg chg="ord">
        <pc:chgData name="Woodward, Quinton (woodwaqk)" userId="a7d725ff-cb0e-4bc2-ab7e-c4f2fa03a7d7" providerId="ADAL" clId="{3A769109-78F7-40DE-8E66-9D745210FF67}" dt="2023-04-16T19:58:53.141" v="2364"/>
        <pc:sldMkLst>
          <pc:docMk/>
          <pc:sldMk cId="857415136" sldId="288"/>
        </pc:sldMkLst>
      </pc:sldChg>
      <pc:sldChg chg="addCm">
        <pc:chgData name="Woodward, Quinton (woodwaqk)" userId="a7d725ff-cb0e-4bc2-ab7e-c4f2fa03a7d7" providerId="ADAL" clId="{3A769109-78F7-40DE-8E66-9D745210FF67}" dt="2023-04-11T18:56:17.031" v="26"/>
        <pc:sldMkLst>
          <pc:docMk/>
          <pc:sldMk cId="2948742266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oodward, Quinton (woodwaqk)" userId="a7d725ff-cb0e-4bc2-ab7e-c4f2fa03a7d7" providerId="ADAL" clId="{3A769109-78F7-40DE-8E66-9D745210FF67}" dt="2023-04-11T18:56:17.031" v="26"/>
              <pc2:cmMkLst xmlns:pc2="http://schemas.microsoft.com/office/powerpoint/2019/9/main/command">
                <pc:docMk/>
                <pc:sldMk cId="2948742266" sldId="291"/>
                <pc2:cmMk id="{12E9F67F-3DFC-4D10-B7DE-DB4D7BCC11D2}"/>
              </pc2:cmMkLst>
            </pc226:cmChg>
          </p:ext>
        </pc:extLst>
      </pc:sldChg>
      <pc:sldChg chg="addSp delSp modSp new mod addCm modCm">
        <pc:chgData name="Woodward, Quinton (woodwaqk)" userId="a7d725ff-cb0e-4bc2-ab7e-c4f2fa03a7d7" providerId="ADAL" clId="{3A769109-78F7-40DE-8E66-9D745210FF67}" dt="2023-04-16T19:59:29.687" v="2366"/>
        <pc:sldMkLst>
          <pc:docMk/>
          <pc:sldMk cId="2987360016" sldId="292"/>
        </pc:sldMkLst>
        <pc:spChg chg="mod">
          <ac:chgData name="Woodward, Quinton (woodwaqk)" userId="a7d725ff-cb0e-4bc2-ab7e-c4f2fa03a7d7" providerId="ADAL" clId="{3A769109-78F7-40DE-8E66-9D745210FF67}" dt="2023-04-16T17:10:46.926" v="1262" actId="20577"/>
          <ac:spMkLst>
            <pc:docMk/>
            <pc:sldMk cId="2987360016" sldId="292"/>
            <ac:spMk id="2" creationId="{DB681000-3F27-2829-CCBE-D9637B506232}"/>
          </ac:spMkLst>
        </pc:spChg>
        <pc:spChg chg="del">
          <ac:chgData name="Woodward, Quinton (woodwaqk)" userId="a7d725ff-cb0e-4bc2-ab7e-c4f2fa03a7d7" providerId="ADAL" clId="{3A769109-78F7-40DE-8E66-9D745210FF67}" dt="2023-04-16T17:10:31.989" v="1240" actId="478"/>
          <ac:spMkLst>
            <pc:docMk/>
            <pc:sldMk cId="2987360016" sldId="292"/>
            <ac:spMk id="3" creationId="{12C794BB-34F8-6CF2-43BB-FF05529FB307}"/>
          </ac:spMkLst>
        </pc:spChg>
        <pc:spChg chg="add del mod">
          <ac:chgData name="Woodward, Quinton (woodwaqk)" userId="a7d725ff-cb0e-4bc2-ab7e-c4f2fa03a7d7" providerId="ADAL" clId="{3A769109-78F7-40DE-8E66-9D745210FF67}" dt="2023-04-16T17:10:36.452" v="1241" actId="478"/>
          <ac:spMkLst>
            <pc:docMk/>
            <pc:sldMk cId="2987360016" sldId="292"/>
            <ac:spMk id="6" creationId="{AED2367E-6E73-FAC5-FF87-15895D9FCF67}"/>
          </ac:spMkLst>
        </pc:spChg>
        <pc:spChg chg="add mod">
          <ac:chgData name="Woodward, Quinton (woodwaqk)" userId="a7d725ff-cb0e-4bc2-ab7e-c4f2fa03a7d7" providerId="ADAL" clId="{3A769109-78F7-40DE-8E66-9D745210FF67}" dt="2023-04-16T18:52:41.585" v="2080" actId="1076"/>
          <ac:spMkLst>
            <pc:docMk/>
            <pc:sldMk cId="2987360016" sldId="292"/>
            <ac:spMk id="7" creationId="{DAA06EEB-D3FF-3344-6FF9-B4A3E83EA148}"/>
          </ac:spMkLst>
        </pc:spChg>
        <pc:spChg chg="add mod">
          <ac:chgData name="Woodward, Quinton (woodwaqk)" userId="a7d725ff-cb0e-4bc2-ab7e-c4f2fa03a7d7" providerId="ADAL" clId="{3A769109-78F7-40DE-8E66-9D745210FF67}" dt="2023-04-16T17:18:48.071" v="1767" actId="1076"/>
          <ac:spMkLst>
            <pc:docMk/>
            <pc:sldMk cId="2987360016" sldId="292"/>
            <ac:spMk id="8" creationId="{541B3111-696C-4BE6-66E6-DE5D828792E3}"/>
          </ac:spMkLst>
        </pc:spChg>
        <pc:spChg chg="add mod">
          <ac:chgData name="Woodward, Quinton (woodwaqk)" userId="a7d725ff-cb0e-4bc2-ab7e-c4f2fa03a7d7" providerId="ADAL" clId="{3A769109-78F7-40DE-8E66-9D745210FF67}" dt="2023-04-16T18:52:41.585" v="2080" actId="1076"/>
          <ac:spMkLst>
            <pc:docMk/>
            <pc:sldMk cId="2987360016" sldId="292"/>
            <ac:spMk id="9" creationId="{BDF16103-91BC-E546-F4E0-9742A03554E9}"/>
          </ac:spMkLst>
        </pc:spChg>
        <pc:spChg chg="add del mod">
          <ac:chgData name="Woodward, Quinton (woodwaqk)" userId="a7d725ff-cb0e-4bc2-ab7e-c4f2fa03a7d7" providerId="ADAL" clId="{3A769109-78F7-40DE-8E66-9D745210FF67}" dt="2023-04-16T17:13:48.904" v="1281" actId="478"/>
          <ac:spMkLst>
            <pc:docMk/>
            <pc:sldMk cId="2987360016" sldId="292"/>
            <ac:spMk id="10" creationId="{2982DD10-63BE-B905-EF24-3CA627B7AEE0}"/>
          </ac:spMkLst>
        </pc:spChg>
        <pc:spChg chg="add mod">
          <ac:chgData name="Woodward, Quinton (woodwaqk)" userId="a7d725ff-cb0e-4bc2-ab7e-c4f2fa03a7d7" providerId="ADAL" clId="{3A769109-78F7-40DE-8E66-9D745210FF67}" dt="2023-04-16T18:52:21.889" v="2079" actId="1076"/>
          <ac:spMkLst>
            <pc:docMk/>
            <pc:sldMk cId="2987360016" sldId="292"/>
            <ac:spMk id="11" creationId="{E3E4C25A-3C24-1774-2B7D-353AD5B9C861}"/>
          </ac:spMkLst>
        </pc:spChg>
        <pc:picChg chg="mod">
          <ac:chgData name="Woodward, Quinton (woodwaqk)" userId="a7d725ff-cb0e-4bc2-ab7e-c4f2fa03a7d7" providerId="ADAL" clId="{3A769109-78F7-40DE-8E66-9D745210FF67}" dt="2023-04-16T18:52:47.224" v="2081" actId="14100"/>
          <ac:picMkLst>
            <pc:docMk/>
            <pc:sldMk cId="2987360016" sldId="292"/>
            <ac:picMk id="10" creationId="{3697D432-28A8-8D37-C045-ED5B60000B6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oodward, Quinton (woodwaqk)" userId="a7d725ff-cb0e-4bc2-ab7e-c4f2fa03a7d7" providerId="ADAL" clId="{3A769109-78F7-40DE-8E66-9D745210FF67}" dt="2023-04-16T19:59:29.687" v="2366"/>
              <pc2:cmMkLst xmlns:pc2="http://schemas.microsoft.com/office/powerpoint/2019/9/main/command">
                <pc:docMk/>
                <pc:sldMk cId="2987360016" sldId="292"/>
                <pc2:cmMk id="{BA04C06A-7C7B-4150-89D7-E7E2B95F7678}"/>
              </pc2:cmMkLst>
            </pc226:cmChg>
          </p:ext>
        </pc:extLst>
      </pc:sldChg>
      <pc:sldChg chg="addSp modSp add mod modCm">
        <pc:chgData name="Woodward, Quinton (woodwaqk)" userId="a7d725ff-cb0e-4bc2-ab7e-c4f2fa03a7d7" providerId="ADAL" clId="{3A769109-78F7-40DE-8E66-9D745210FF67}" dt="2023-04-16T19:59:41.893" v="2367"/>
        <pc:sldMkLst>
          <pc:docMk/>
          <pc:sldMk cId="3617482938" sldId="293"/>
        </pc:sldMkLst>
        <pc:spChg chg="mod">
          <ac:chgData name="Woodward, Quinton (woodwaqk)" userId="a7d725ff-cb0e-4bc2-ab7e-c4f2fa03a7d7" providerId="ADAL" clId="{3A769109-78F7-40DE-8E66-9D745210FF67}" dt="2023-04-16T17:21:25.589" v="1788" actId="20577"/>
          <ac:spMkLst>
            <pc:docMk/>
            <pc:sldMk cId="3617482938" sldId="293"/>
            <ac:spMk id="2" creationId="{DB681000-3F27-2829-CCBE-D9637B506232}"/>
          </ac:spMkLst>
        </pc:spChg>
        <pc:spChg chg="add mod">
          <ac:chgData name="Woodward, Quinton (woodwaqk)" userId="a7d725ff-cb0e-4bc2-ab7e-c4f2fa03a7d7" providerId="ADAL" clId="{3A769109-78F7-40DE-8E66-9D745210FF67}" dt="2023-04-16T18:57:47.711" v="2126" actId="108"/>
          <ac:spMkLst>
            <pc:docMk/>
            <pc:sldMk cId="3617482938" sldId="293"/>
            <ac:spMk id="6" creationId="{09E84114-AA4A-1697-DA08-350A9C4273B8}"/>
          </ac:spMkLst>
        </pc:spChg>
        <pc:spChg chg="mod">
          <ac:chgData name="Woodward, Quinton (woodwaqk)" userId="a7d725ff-cb0e-4bc2-ab7e-c4f2fa03a7d7" providerId="ADAL" clId="{3A769109-78F7-40DE-8E66-9D745210FF67}" dt="2023-04-16T18:54:47.286" v="2099" actId="108"/>
          <ac:spMkLst>
            <pc:docMk/>
            <pc:sldMk cId="3617482938" sldId="293"/>
            <ac:spMk id="7" creationId="{DAA06EEB-D3FF-3344-6FF9-B4A3E83EA148}"/>
          </ac:spMkLst>
        </pc:spChg>
        <pc:spChg chg="mod">
          <ac:chgData name="Woodward, Quinton (woodwaqk)" userId="a7d725ff-cb0e-4bc2-ab7e-c4f2fa03a7d7" providerId="ADAL" clId="{3A769109-78F7-40DE-8E66-9D745210FF67}" dt="2023-04-16T19:00:44.671" v="2350" actId="20577"/>
          <ac:spMkLst>
            <pc:docMk/>
            <pc:sldMk cId="3617482938" sldId="293"/>
            <ac:spMk id="8" creationId="{541B3111-696C-4BE6-66E6-DE5D828792E3}"/>
          </ac:spMkLst>
        </pc:spChg>
        <pc:spChg chg="mod">
          <ac:chgData name="Woodward, Quinton (woodwaqk)" userId="a7d725ff-cb0e-4bc2-ab7e-c4f2fa03a7d7" providerId="ADAL" clId="{3A769109-78F7-40DE-8E66-9D745210FF67}" dt="2023-04-16T18:56:07.740" v="2122"/>
          <ac:spMkLst>
            <pc:docMk/>
            <pc:sldMk cId="3617482938" sldId="293"/>
            <ac:spMk id="9" creationId="{BDF16103-91BC-E546-F4E0-9742A03554E9}"/>
          </ac:spMkLst>
        </pc:spChg>
        <pc:spChg chg="mod">
          <ac:chgData name="Woodward, Quinton (woodwaqk)" userId="a7d725ff-cb0e-4bc2-ab7e-c4f2fa03a7d7" providerId="ADAL" clId="{3A769109-78F7-40DE-8E66-9D745210FF67}" dt="2023-04-16T17:24:11.521" v="2077" actId="20577"/>
          <ac:spMkLst>
            <pc:docMk/>
            <pc:sldMk cId="3617482938" sldId="293"/>
            <ac:spMk id="11" creationId="{E3E4C25A-3C24-1774-2B7D-353AD5B9C861}"/>
          </ac:spMkLst>
        </pc:spChg>
        <pc:picChg chg="add mod">
          <ac:chgData name="Woodward, Quinton (woodwaqk)" userId="a7d725ff-cb0e-4bc2-ab7e-c4f2fa03a7d7" providerId="ADAL" clId="{3A769109-78F7-40DE-8E66-9D745210FF67}" dt="2023-04-16T18:53:33.555" v="2083" actId="1076"/>
          <ac:picMkLst>
            <pc:docMk/>
            <pc:sldMk cId="3617482938" sldId="293"/>
            <ac:picMk id="3" creationId="{E16FDA2C-F4D7-EFE3-4A40-B6EE0B38E81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oodward, Quinton (woodwaqk)" userId="a7d725ff-cb0e-4bc2-ab7e-c4f2fa03a7d7" providerId="ADAL" clId="{3A769109-78F7-40DE-8E66-9D745210FF67}" dt="2023-04-16T19:59:41.893" v="2367"/>
              <pc2:cmMkLst xmlns:pc2="http://schemas.microsoft.com/office/powerpoint/2019/9/main/command">
                <pc:docMk/>
                <pc:sldMk cId="3617482938" sldId="293"/>
                <pc2:cmMk id="{01EC9B40-EA60-40C2-800B-FBCA402FB4C0}"/>
              </pc2:cmMkLst>
            </pc226:cmChg>
          </p:ext>
        </pc:extLst>
      </pc:sldChg>
    </pc:docChg>
  </pc:docChgLst>
  <pc:docChgLst>
    <pc:chgData name="Sferrella, Luke (sferrelj)" userId="3a80f4c5-d29d-407e-98e2-a528e38515bb" providerId="ADAL" clId="{4FE24EBE-8234-45AE-96C5-28A161186172}"/>
    <pc:docChg chg="undo custSel addSld delSld modSld">
      <pc:chgData name="Sferrella, Luke (sferrelj)" userId="3a80f4c5-d29d-407e-98e2-a528e38515bb" providerId="ADAL" clId="{4FE24EBE-8234-45AE-96C5-28A161186172}" dt="2023-04-16T20:19:54.466" v="1928" actId="20577"/>
      <pc:docMkLst>
        <pc:docMk/>
      </pc:docMkLst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1480019049" sldId="256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1480019049" sldId="256"/>
            <ac:spMk id="4" creationId="{8CF2CAB4-4EC2-42AF-49D2-AA5AA81A9E6B}"/>
          </ac:spMkLst>
        </pc:spChg>
      </pc:sldChg>
      <pc:sldChg chg="modSp mod">
        <pc:chgData name="Sferrella, Luke (sferrelj)" userId="3a80f4c5-d29d-407e-98e2-a528e38515bb" providerId="ADAL" clId="{4FE24EBE-8234-45AE-96C5-28A161186172}" dt="2023-04-10T22:14:44.663" v="119" actId="20577"/>
        <pc:sldMkLst>
          <pc:docMk/>
          <pc:sldMk cId="1389318877" sldId="257"/>
        </pc:sldMkLst>
        <pc:spChg chg="mod">
          <ac:chgData name="Sferrella, Luke (sferrelj)" userId="3a80f4c5-d29d-407e-98e2-a528e38515bb" providerId="ADAL" clId="{4FE24EBE-8234-45AE-96C5-28A161186172}" dt="2023-04-10T22:14:44.663" v="119" actId="20577"/>
          <ac:spMkLst>
            <pc:docMk/>
            <pc:sldMk cId="1389318877" sldId="257"/>
            <ac:spMk id="6" creationId="{EAE9733B-F2E9-C304-57CC-AFDFB82E979B}"/>
          </ac:spMkLst>
        </pc:spChg>
      </pc:sldChg>
      <pc:sldChg chg="add">
        <pc:chgData name="Sferrella, Luke (sferrelj)" userId="3a80f4c5-d29d-407e-98e2-a528e38515bb" providerId="ADAL" clId="{4FE24EBE-8234-45AE-96C5-28A161186172}" dt="2023-04-10T22:10:10.511" v="0"/>
        <pc:sldMkLst>
          <pc:docMk/>
          <pc:sldMk cId="4179447497" sldId="258"/>
        </pc:sldMkLst>
      </pc:sldChg>
      <pc:sldChg chg="addSp delSp modSp mod">
        <pc:chgData name="Sferrella, Luke (sferrelj)" userId="3a80f4c5-d29d-407e-98e2-a528e38515bb" providerId="ADAL" clId="{4FE24EBE-8234-45AE-96C5-28A161186172}" dt="2023-04-10T22:15:08.475" v="122"/>
        <pc:sldMkLst>
          <pc:docMk/>
          <pc:sldMk cId="2115848077" sldId="259"/>
        </pc:sldMkLst>
        <pc:spChg chg="add del">
          <ac:chgData name="Sferrella, Luke (sferrelj)" userId="3a80f4c5-d29d-407e-98e2-a528e38515bb" providerId="ADAL" clId="{4FE24EBE-8234-45AE-96C5-28A161186172}" dt="2023-04-10T22:14:52.634" v="121" actId="22"/>
          <ac:spMkLst>
            <pc:docMk/>
            <pc:sldMk cId="2115848077" sldId="259"/>
            <ac:spMk id="6" creationId="{098DDC91-E789-4C34-90E7-085E06A837CE}"/>
          </ac:spMkLst>
        </pc:spChg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2115848077" sldId="259"/>
            <ac:spMk id="13" creationId="{B6BD44D4-552C-E7C1-2660-BC8D3069BA47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623907205" sldId="262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623907205" sldId="262"/>
            <ac:spMk id="6" creationId="{5F031E57-EECB-9102-B755-BA015B5D0299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1721592217" sldId="264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1721592217" sldId="264"/>
            <ac:spMk id="6" creationId="{570D4099-A443-5B84-B5D9-5F2B7BF021BE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3668329222" sldId="265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3668329222" sldId="265"/>
            <ac:spMk id="11" creationId="{08BB2056-186F-33CD-5B58-671B509B832B}"/>
          </ac:spMkLst>
        </pc:spChg>
      </pc:sldChg>
      <pc:sldChg chg="modSp mod modCm">
        <pc:chgData name="Sferrella, Luke (sferrelj)" userId="3a80f4c5-d29d-407e-98e2-a528e38515bb" providerId="ADAL" clId="{4FE24EBE-8234-45AE-96C5-28A161186172}" dt="2023-04-16T19:51:31.932" v="1858" actId="20577"/>
        <pc:sldMkLst>
          <pc:docMk/>
          <pc:sldMk cId="820522968" sldId="266"/>
        </pc:sldMkLst>
        <pc:spChg chg="mod">
          <ac:chgData name="Sferrella, Luke (sferrelj)" userId="3a80f4c5-d29d-407e-98e2-a528e38515bb" providerId="ADAL" clId="{4FE24EBE-8234-45AE-96C5-28A161186172}" dt="2023-04-16T19:51:31.932" v="1858" actId="20577"/>
          <ac:spMkLst>
            <pc:docMk/>
            <pc:sldMk cId="820522968" sldId="266"/>
            <ac:spMk id="13" creationId="{C44A581F-3AAC-6D36-74B5-E8C6EF7EA847}"/>
          </ac:spMkLst>
        </pc:spChg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820522968" sldId="266"/>
            <ac:spMk id="15" creationId="{A8D2CBFE-3682-85E0-82D3-4F62E35F05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ferrella, Luke (sferrelj)" userId="3a80f4c5-d29d-407e-98e2-a528e38515bb" providerId="ADAL" clId="{4FE24EBE-8234-45AE-96C5-28A161186172}" dt="2023-04-16T19:51:31.932" v="1858" actId="20577"/>
              <pc2:cmMkLst xmlns:pc2="http://schemas.microsoft.com/office/powerpoint/2019/9/main/command">
                <pc:docMk/>
                <pc:sldMk cId="820522968" sldId="266"/>
                <pc2:cmMk id="{934F73F4-B7A8-4AD2-9A8E-E8D4800418C6}"/>
              </pc2:cmMkLst>
            </pc226:cmChg>
          </p:ext>
        </pc:extLst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1298007982" sldId="267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1298007982" sldId="267"/>
            <ac:spMk id="33" creationId="{A31EDD1F-183A-1E23-28EC-8213FBBE515D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2917849210" sldId="272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2917849210" sldId="272"/>
            <ac:spMk id="13" creationId="{B6BD44D4-552C-E7C1-2660-BC8D3069BA47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627946816" sldId="273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627946816" sldId="273"/>
            <ac:spMk id="2057" creationId="{1D8FF23D-3100-2B5B-CDAC-E62EF259A4DF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2082997643" sldId="274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2082997643" sldId="274"/>
            <ac:spMk id="11" creationId="{08BB2056-186F-33CD-5B58-671B509B832B}"/>
          </ac:spMkLst>
        </pc:spChg>
      </pc:sldChg>
      <pc:sldChg chg="modSp">
        <pc:chgData name="Sferrella, Luke (sferrelj)" userId="3a80f4c5-d29d-407e-98e2-a528e38515bb" providerId="ADAL" clId="{4FE24EBE-8234-45AE-96C5-28A161186172}" dt="2023-04-10T22:15:08.475" v="122"/>
        <pc:sldMkLst>
          <pc:docMk/>
          <pc:sldMk cId="2815285953" sldId="275"/>
        </pc:sldMkLst>
        <pc:spChg chg="mod">
          <ac:chgData name="Sferrella, Luke (sferrelj)" userId="3a80f4c5-d29d-407e-98e2-a528e38515bb" providerId="ADAL" clId="{4FE24EBE-8234-45AE-96C5-28A161186172}" dt="2023-04-10T22:15:08.475" v="122"/>
          <ac:spMkLst>
            <pc:docMk/>
            <pc:sldMk cId="2815285953" sldId="275"/>
            <ac:spMk id="11" creationId="{08BB2056-186F-33CD-5B58-671B509B832B}"/>
          </ac:spMkLst>
        </pc:spChg>
      </pc:sldChg>
      <pc:sldChg chg="modSp mod">
        <pc:chgData name="Sferrella, Luke (sferrelj)" userId="3a80f4c5-d29d-407e-98e2-a528e38515bb" providerId="ADAL" clId="{4FE24EBE-8234-45AE-96C5-28A161186172}" dt="2023-04-10T22:15:27.279" v="159" actId="20577"/>
        <pc:sldMkLst>
          <pc:docMk/>
          <pc:sldMk cId="238237494" sldId="276"/>
        </pc:sldMkLst>
        <pc:spChg chg="mod">
          <ac:chgData name="Sferrella, Luke (sferrelj)" userId="3a80f4c5-d29d-407e-98e2-a528e38515bb" providerId="ADAL" clId="{4FE24EBE-8234-45AE-96C5-28A161186172}" dt="2023-04-10T22:15:27.279" v="159" actId="20577"/>
          <ac:spMkLst>
            <pc:docMk/>
            <pc:sldMk cId="238237494" sldId="276"/>
            <ac:spMk id="5" creationId="{5F8104E8-5F80-EC20-C9D3-21697FAE4789}"/>
          </ac:spMkLst>
        </pc:spChg>
      </pc:sldChg>
      <pc:sldChg chg="modSp add mod">
        <pc:chgData name="Sferrella, Luke (sferrelj)" userId="3a80f4c5-d29d-407e-98e2-a528e38515bb" providerId="ADAL" clId="{4FE24EBE-8234-45AE-96C5-28A161186172}" dt="2023-04-10T22:11:06.471" v="68" actId="20577"/>
        <pc:sldMkLst>
          <pc:docMk/>
          <pc:sldMk cId="2533113560" sldId="277"/>
        </pc:sldMkLst>
        <pc:spChg chg="mod">
          <ac:chgData name="Sferrella, Luke (sferrelj)" userId="3a80f4c5-d29d-407e-98e2-a528e38515bb" providerId="ADAL" clId="{4FE24EBE-8234-45AE-96C5-28A161186172}" dt="2023-04-10T22:10:57.287" v="26" actId="20577"/>
          <ac:spMkLst>
            <pc:docMk/>
            <pc:sldMk cId="2533113560" sldId="277"/>
            <ac:spMk id="2" creationId="{7F2F4F69-476A-0964-4709-DED5C3191BE1}"/>
          </ac:spMkLst>
        </pc:spChg>
        <pc:spChg chg="mod">
          <ac:chgData name="Sferrella, Luke (sferrelj)" userId="3a80f4c5-d29d-407e-98e2-a528e38515bb" providerId="ADAL" clId="{4FE24EBE-8234-45AE-96C5-28A161186172}" dt="2023-04-10T22:11:06.471" v="68" actId="20577"/>
          <ac:spMkLst>
            <pc:docMk/>
            <pc:sldMk cId="2533113560" sldId="277"/>
            <ac:spMk id="3" creationId="{5819EB65-2AA5-D18C-46FA-C555594AEAE1}"/>
          </ac:spMkLst>
        </pc:spChg>
      </pc:sldChg>
      <pc:sldChg chg="modSp add mod">
        <pc:chgData name="Sferrella, Luke (sferrelj)" userId="3a80f4c5-d29d-407e-98e2-a528e38515bb" providerId="ADAL" clId="{4FE24EBE-8234-45AE-96C5-28A161186172}" dt="2023-04-10T22:11:24.447" v="81" actId="20577"/>
        <pc:sldMkLst>
          <pc:docMk/>
          <pc:sldMk cId="3332436936" sldId="278"/>
        </pc:sldMkLst>
        <pc:spChg chg="mod">
          <ac:chgData name="Sferrella, Luke (sferrelj)" userId="3a80f4c5-d29d-407e-98e2-a528e38515bb" providerId="ADAL" clId="{4FE24EBE-8234-45AE-96C5-28A161186172}" dt="2023-04-10T22:11:17.247" v="75" actId="20577"/>
          <ac:spMkLst>
            <pc:docMk/>
            <pc:sldMk cId="3332436936" sldId="278"/>
            <ac:spMk id="2" creationId="{7F2F4F69-476A-0964-4709-DED5C3191BE1}"/>
          </ac:spMkLst>
        </pc:spChg>
        <pc:spChg chg="mod">
          <ac:chgData name="Sferrella, Luke (sferrelj)" userId="3a80f4c5-d29d-407e-98e2-a528e38515bb" providerId="ADAL" clId="{4FE24EBE-8234-45AE-96C5-28A161186172}" dt="2023-04-10T22:11:24.447" v="81" actId="20577"/>
          <ac:spMkLst>
            <pc:docMk/>
            <pc:sldMk cId="3332436936" sldId="278"/>
            <ac:spMk id="3" creationId="{5819EB65-2AA5-D18C-46FA-C555594AEAE1}"/>
          </ac:spMkLst>
        </pc:spChg>
      </pc:sldChg>
      <pc:sldChg chg="addSp delSp modSp new del mod">
        <pc:chgData name="Sferrella, Luke (sferrelj)" userId="3a80f4c5-d29d-407e-98e2-a528e38515bb" providerId="ADAL" clId="{4FE24EBE-8234-45AE-96C5-28A161186172}" dt="2023-04-16T19:50:40.776" v="1857" actId="47"/>
        <pc:sldMkLst>
          <pc:docMk/>
          <pc:sldMk cId="1682887380" sldId="279"/>
        </pc:sldMkLst>
        <pc:spChg chg="mod">
          <ac:chgData name="Sferrella, Luke (sferrelj)" userId="3a80f4c5-d29d-407e-98e2-a528e38515bb" providerId="ADAL" clId="{4FE24EBE-8234-45AE-96C5-28A161186172}" dt="2023-04-10T22:16:33.671" v="181" actId="20577"/>
          <ac:spMkLst>
            <pc:docMk/>
            <pc:sldMk cId="1682887380" sldId="279"/>
            <ac:spMk id="2" creationId="{D8593602-71A7-7EED-3C0B-11FEEAA99DE1}"/>
          </ac:spMkLst>
        </pc:spChg>
        <pc:spChg chg="mod">
          <ac:chgData name="Sferrella, Luke (sferrelj)" userId="3a80f4c5-d29d-407e-98e2-a528e38515bb" providerId="ADAL" clId="{4FE24EBE-8234-45AE-96C5-28A161186172}" dt="2023-04-11T01:55:20.902" v="1724" actId="20577"/>
          <ac:spMkLst>
            <pc:docMk/>
            <pc:sldMk cId="1682887380" sldId="279"/>
            <ac:spMk id="3" creationId="{65A86E07-09F2-7BA1-510D-4FDE3AC66C3B}"/>
          </ac:spMkLst>
        </pc:spChg>
        <pc:spChg chg="mod">
          <ac:chgData name="Sferrella, Luke (sferrelj)" userId="3a80f4c5-d29d-407e-98e2-a528e38515bb" providerId="ADAL" clId="{4FE24EBE-8234-45AE-96C5-28A161186172}" dt="2023-04-11T01:53:27.670" v="1590" actId="20577"/>
          <ac:spMkLst>
            <pc:docMk/>
            <pc:sldMk cId="1682887380" sldId="279"/>
            <ac:spMk id="4" creationId="{44BE4D6E-A784-8CDA-4A97-08B76E16DE21}"/>
          </ac:spMkLst>
        </pc:spChg>
        <pc:spChg chg="mod">
          <ac:chgData name="Sferrella, Luke (sferrelj)" userId="3a80f4c5-d29d-407e-98e2-a528e38515bb" providerId="ADAL" clId="{4FE24EBE-8234-45AE-96C5-28A161186172}" dt="2023-04-10T22:15:50.631" v="165" actId="6549"/>
          <ac:spMkLst>
            <pc:docMk/>
            <pc:sldMk cId="1682887380" sldId="279"/>
            <ac:spMk id="6" creationId="{86C20293-9C76-0830-B053-77C2918AB183}"/>
          </ac:spMkLst>
        </pc:spChg>
        <pc:picChg chg="add del">
          <ac:chgData name="Sferrella, Luke (sferrelj)" userId="3a80f4c5-d29d-407e-98e2-a528e38515bb" providerId="ADAL" clId="{4FE24EBE-8234-45AE-96C5-28A161186172}" dt="2023-04-10T22:46:13.663" v="1407" actId="22"/>
          <ac:picMkLst>
            <pc:docMk/>
            <pc:sldMk cId="1682887380" sldId="279"/>
            <ac:picMk id="8" creationId="{D0988FD5-3684-33F5-E0C2-3BC6B34E559C}"/>
          </ac:picMkLst>
        </pc:picChg>
        <pc:picChg chg="add mod">
          <ac:chgData name="Sferrella, Luke (sferrelj)" userId="3a80f4c5-d29d-407e-98e2-a528e38515bb" providerId="ADAL" clId="{4FE24EBE-8234-45AE-96C5-28A161186172}" dt="2023-04-10T22:47:17.257" v="1422" actId="1076"/>
          <ac:picMkLst>
            <pc:docMk/>
            <pc:sldMk cId="1682887380" sldId="279"/>
            <ac:picMk id="10" creationId="{CD46743D-8DAE-322F-E99D-F8750549EB37}"/>
          </ac:picMkLst>
        </pc:picChg>
        <pc:picChg chg="add mod">
          <ac:chgData name="Sferrella, Luke (sferrelj)" userId="3a80f4c5-d29d-407e-98e2-a528e38515bb" providerId="ADAL" clId="{4FE24EBE-8234-45AE-96C5-28A161186172}" dt="2023-04-11T01:55:27.943" v="1726" actId="1076"/>
          <ac:picMkLst>
            <pc:docMk/>
            <pc:sldMk cId="1682887380" sldId="279"/>
            <ac:picMk id="11" creationId="{FE3D93A1-8C54-7E11-6692-30FCC0E3DBF6}"/>
          </ac:picMkLst>
        </pc:picChg>
      </pc:sldChg>
      <pc:sldChg chg="new del">
        <pc:chgData name="Sferrella, Luke (sferrelj)" userId="3a80f4c5-d29d-407e-98e2-a528e38515bb" providerId="ADAL" clId="{4FE24EBE-8234-45AE-96C5-28A161186172}" dt="2023-04-10T22:14:14.544" v="83" actId="680"/>
        <pc:sldMkLst>
          <pc:docMk/>
          <pc:sldMk cId="2702391455" sldId="279"/>
        </pc:sldMkLst>
      </pc:sldChg>
      <pc:sldChg chg="new del">
        <pc:chgData name="Sferrella, Luke (sferrelj)" userId="3a80f4c5-d29d-407e-98e2-a528e38515bb" providerId="ADAL" clId="{4FE24EBE-8234-45AE-96C5-28A161186172}" dt="2023-04-10T22:15:47.414" v="164" actId="680"/>
        <pc:sldMkLst>
          <pc:docMk/>
          <pc:sldMk cId="2569346172" sldId="280"/>
        </pc:sldMkLst>
      </pc:sldChg>
      <pc:sldChg chg="addSp delSp modSp new mod">
        <pc:chgData name="Sferrella, Luke (sferrelj)" userId="3a80f4c5-d29d-407e-98e2-a528e38515bb" providerId="ADAL" clId="{4FE24EBE-8234-45AE-96C5-28A161186172}" dt="2023-04-16T20:19:54.466" v="1928" actId="20577"/>
        <pc:sldMkLst>
          <pc:docMk/>
          <pc:sldMk cId="2718610133" sldId="280"/>
        </pc:sldMkLst>
        <pc:spChg chg="mod">
          <ac:chgData name="Sferrella, Luke (sferrelj)" userId="3a80f4c5-d29d-407e-98e2-a528e38515bb" providerId="ADAL" clId="{4FE24EBE-8234-45AE-96C5-28A161186172}" dt="2023-04-11T01:19:02.231" v="1440" actId="20577"/>
          <ac:spMkLst>
            <pc:docMk/>
            <pc:sldMk cId="2718610133" sldId="280"/>
            <ac:spMk id="2" creationId="{9FE7CD43-4318-DFE9-555B-92672CADF1A7}"/>
          </ac:spMkLst>
        </pc:spChg>
        <pc:spChg chg="mod">
          <ac:chgData name="Sferrella, Luke (sferrelj)" userId="3a80f4c5-d29d-407e-98e2-a528e38515bb" providerId="ADAL" clId="{4FE24EBE-8234-45AE-96C5-28A161186172}" dt="2023-04-11T01:23:37.874" v="1540" actId="255"/>
          <ac:spMkLst>
            <pc:docMk/>
            <pc:sldMk cId="2718610133" sldId="280"/>
            <ac:spMk id="3" creationId="{6C1D9B4D-1A54-E239-994F-F797DB9F39DF}"/>
          </ac:spMkLst>
        </pc:spChg>
        <pc:spChg chg="del mod">
          <ac:chgData name="Sferrella, Luke (sferrelj)" userId="3a80f4c5-d29d-407e-98e2-a528e38515bb" providerId="ADAL" clId="{4FE24EBE-8234-45AE-96C5-28A161186172}" dt="2023-04-11T01:19:05.372" v="1441" actId="478"/>
          <ac:spMkLst>
            <pc:docMk/>
            <pc:sldMk cId="2718610133" sldId="280"/>
            <ac:spMk id="4" creationId="{E9396701-D62E-29D1-059A-5621C0CB7906}"/>
          </ac:spMkLst>
        </pc:spChg>
        <pc:spChg chg="mod">
          <ac:chgData name="Sferrella, Luke (sferrelj)" userId="3a80f4c5-d29d-407e-98e2-a528e38515bb" providerId="ADAL" clId="{4FE24EBE-8234-45AE-96C5-28A161186172}" dt="2023-04-10T22:21:25.271" v="282" actId="20577"/>
          <ac:spMkLst>
            <pc:docMk/>
            <pc:sldMk cId="2718610133" sldId="280"/>
            <ac:spMk id="6" creationId="{DD16F22A-B714-2C5C-9F13-F4B993EA7EB7}"/>
          </ac:spMkLst>
        </pc:spChg>
        <pc:spChg chg="add mod">
          <ac:chgData name="Sferrella, Luke (sferrelj)" userId="3a80f4c5-d29d-407e-98e2-a528e38515bb" providerId="ADAL" clId="{4FE24EBE-8234-45AE-96C5-28A161186172}" dt="2023-04-11T01:23:24.353" v="1539" actId="20577"/>
          <ac:spMkLst>
            <pc:docMk/>
            <pc:sldMk cId="2718610133" sldId="280"/>
            <ac:spMk id="8" creationId="{31FE6ED3-2A50-B0B7-43A6-9B01B1FB2137}"/>
          </ac:spMkLst>
        </pc:spChg>
        <pc:spChg chg="mod">
          <ac:chgData name="Sferrella, Luke (sferrelj)" userId="3a80f4c5-d29d-407e-98e2-a528e38515bb" providerId="ADAL" clId="{4FE24EBE-8234-45AE-96C5-28A161186172}" dt="2023-04-16T20:11:08.308" v="1865" actId="20577"/>
          <ac:spMkLst>
            <pc:docMk/>
            <pc:sldMk cId="2718610133" sldId="280"/>
            <ac:spMk id="23" creationId="{783D4AEF-1E3E-4B20-2765-A134CCE7C696}"/>
          </ac:spMkLst>
        </pc:spChg>
        <pc:spChg chg="mod">
          <ac:chgData name="Sferrella, Luke (sferrelj)" userId="3a80f4c5-d29d-407e-98e2-a528e38515bb" providerId="ADAL" clId="{4FE24EBE-8234-45AE-96C5-28A161186172}" dt="2023-04-16T20:11:39.851" v="1921" actId="20577"/>
          <ac:spMkLst>
            <pc:docMk/>
            <pc:sldMk cId="2718610133" sldId="280"/>
            <ac:spMk id="24" creationId="{3DCEF6EE-EE07-4C6D-18B3-FAC42226B3F6}"/>
          </ac:spMkLst>
        </pc:spChg>
        <pc:spChg chg="mod">
          <ac:chgData name="Sferrella, Luke (sferrelj)" userId="3a80f4c5-d29d-407e-98e2-a528e38515bb" providerId="ADAL" clId="{4FE24EBE-8234-45AE-96C5-28A161186172}" dt="2023-04-16T20:19:54.466" v="1928" actId="20577"/>
          <ac:spMkLst>
            <pc:docMk/>
            <pc:sldMk cId="2718610133" sldId="280"/>
            <ac:spMk id="25" creationId="{A59A2D39-501A-CB7D-D74A-668209D70A12}"/>
          </ac:spMkLst>
        </pc:spChg>
      </pc:sldChg>
      <pc:sldChg chg="new del">
        <pc:chgData name="Sferrella, Luke (sferrelj)" userId="3a80f4c5-d29d-407e-98e2-a528e38515bb" providerId="ADAL" clId="{4FE24EBE-8234-45AE-96C5-28A161186172}" dt="2023-04-10T22:15:44.519" v="162" actId="47"/>
        <pc:sldMkLst>
          <pc:docMk/>
          <pc:sldMk cId="4291191697" sldId="280"/>
        </pc:sldMkLst>
      </pc:sldChg>
      <pc:sldChg chg="modSp new del mod">
        <pc:chgData name="Sferrella, Luke (sferrelj)" userId="3a80f4c5-d29d-407e-98e2-a528e38515bb" providerId="ADAL" clId="{4FE24EBE-8234-45AE-96C5-28A161186172}" dt="2023-04-11T01:18:57.386" v="1431" actId="47"/>
        <pc:sldMkLst>
          <pc:docMk/>
          <pc:sldMk cId="45539535" sldId="281"/>
        </pc:sldMkLst>
        <pc:spChg chg="mod">
          <ac:chgData name="Sferrella, Luke (sferrelj)" userId="3a80f4c5-d29d-407e-98e2-a528e38515bb" providerId="ADAL" clId="{4FE24EBE-8234-45AE-96C5-28A161186172}" dt="2023-04-10T22:23:09.310" v="374" actId="20577"/>
          <ac:spMkLst>
            <pc:docMk/>
            <pc:sldMk cId="45539535" sldId="281"/>
            <ac:spMk id="2" creationId="{3211561E-F28B-71C8-8FC8-C477799B4E4F}"/>
          </ac:spMkLst>
        </pc:spChg>
        <pc:spChg chg="mod">
          <ac:chgData name="Sferrella, Luke (sferrelj)" userId="3a80f4c5-d29d-407e-98e2-a528e38515bb" providerId="ADAL" clId="{4FE24EBE-8234-45AE-96C5-28A161186172}" dt="2023-04-10T22:22:24.535" v="351" actId="20577"/>
          <ac:spMkLst>
            <pc:docMk/>
            <pc:sldMk cId="45539535" sldId="281"/>
            <ac:spMk id="6" creationId="{3BB6D26F-A8AF-FDEE-81CB-4443142ED107}"/>
          </ac:spMkLst>
        </pc:spChg>
      </pc:sldChg>
      <pc:sldChg chg="addSp delSp modSp new mod modAnim modCm">
        <pc:chgData name="Sferrella, Luke (sferrelj)" userId="3a80f4c5-d29d-407e-98e2-a528e38515bb" providerId="ADAL" clId="{4FE24EBE-8234-45AE-96C5-28A161186172}" dt="2023-04-16T19:50:34.756" v="1854"/>
        <pc:sldMkLst>
          <pc:docMk/>
          <pc:sldMk cId="2503132124" sldId="282"/>
        </pc:sldMkLst>
        <pc:spChg chg="mod">
          <ac:chgData name="Sferrella, Luke (sferrelj)" userId="3a80f4c5-d29d-407e-98e2-a528e38515bb" providerId="ADAL" clId="{4FE24EBE-8234-45AE-96C5-28A161186172}" dt="2023-04-16T19:49:09.925" v="1843" actId="14100"/>
          <ac:spMkLst>
            <pc:docMk/>
            <pc:sldMk cId="2503132124" sldId="282"/>
            <ac:spMk id="2" creationId="{EA049FAD-B76E-46AD-AE21-7244DE2A8E50}"/>
          </ac:spMkLst>
        </pc:spChg>
        <pc:spChg chg="del">
          <ac:chgData name="Sferrella, Luke (sferrelj)" userId="3a80f4c5-d29d-407e-98e2-a528e38515bb" providerId="ADAL" clId="{4FE24EBE-8234-45AE-96C5-28A161186172}" dt="2023-04-10T22:24:46.878" v="408" actId="478"/>
          <ac:spMkLst>
            <pc:docMk/>
            <pc:sldMk cId="2503132124" sldId="282"/>
            <ac:spMk id="3" creationId="{AAB58ED9-3393-6E2F-C19E-6154A5C6C851}"/>
          </ac:spMkLst>
        </pc:spChg>
        <pc:spChg chg="del">
          <ac:chgData name="Sferrella, Luke (sferrelj)" userId="3a80f4c5-d29d-407e-98e2-a528e38515bb" providerId="ADAL" clId="{4FE24EBE-8234-45AE-96C5-28A161186172}" dt="2023-04-10T22:24:47.823" v="409" actId="478"/>
          <ac:spMkLst>
            <pc:docMk/>
            <pc:sldMk cId="2503132124" sldId="282"/>
            <ac:spMk id="4" creationId="{6669EC2D-5659-BBBB-8FBD-C7305EE6E918}"/>
          </ac:spMkLst>
        </pc:spChg>
        <pc:spChg chg="mod">
          <ac:chgData name="Sferrella, Luke (sferrelj)" userId="3a80f4c5-d29d-407e-98e2-a528e38515bb" providerId="ADAL" clId="{4FE24EBE-8234-45AE-96C5-28A161186172}" dt="2023-04-10T22:24:34.975" v="392" actId="20577"/>
          <ac:spMkLst>
            <pc:docMk/>
            <pc:sldMk cId="2503132124" sldId="282"/>
            <ac:spMk id="6" creationId="{C38C9B1D-6C33-855D-BF52-7EEEC94C611C}"/>
          </ac:spMkLst>
        </pc:spChg>
        <pc:spChg chg="add mod">
          <ac:chgData name="Sferrella, Luke (sferrelj)" userId="3a80f4c5-d29d-407e-98e2-a528e38515bb" providerId="ADAL" clId="{4FE24EBE-8234-45AE-96C5-28A161186172}" dt="2023-04-10T22:25:45.309" v="438" actId="1076"/>
          <ac:spMkLst>
            <pc:docMk/>
            <pc:sldMk cId="2503132124" sldId="282"/>
            <ac:spMk id="9" creationId="{FBFF5FDD-8A1E-F970-566B-6DBA439232C2}"/>
          </ac:spMkLst>
        </pc:spChg>
        <pc:spChg chg="add mod">
          <ac:chgData name="Sferrella, Luke (sferrelj)" userId="3a80f4c5-d29d-407e-98e2-a528e38515bb" providerId="ADAL" clId="{4FE24EBE-8234-45AE-96C5-28A161186172}" dt="2023-04-10T22:26:04.638" v="447" actId="1076"/>
          <ac:spMkLst>
            <pc:docMk/>
            <pc:sldMk cId="2503132124" sldId="282"/>
            <ac:spMk id="10" creationId="{C1CC86D2-4945-9319-D680-5D8EABB8F9E0}"/>
          </ac:spMkLst>
        </pc:spChg>
        <pc:picChg chg="add mod">
          <ac:chgData name="Sferrella, Luke (sferrelj)" userId="3a80f4c5-d29d-407e-98e2-a528e38515bb" providerId="ADAL" clId="{4FE24EBE-8234-45AE-96C5-28A161186172}" dt="2023-04-16T19:44:57.746" v="1814" actId="14100"/>
          <ac:picMkLst>
            <pc:docMk/>
            <pc:sldMk cId="2503132124" sldId="282"/>
            <ac:picMk id="3" creationId="{A14880E0-EF50-0816-CF71-A5C2A8690633}"/>
          </ac:picMkLst>
        </pc:picChg>
        <pc:picChg chg="add mod">
          <ac:chgData name="Sferrella, Luke (sferrelj)" userId="3a80f4c5-d29d-407e-98e2-a528e38515bb" providerId="ADAL" clId="{4FE24EBE-8234-45AE-96C5-28A161186172}" dt="2023-04-16T19:40:12.690" v="1789" actId="1076"/>
          <ac:picMkLst>
            <pc:docMk/>
            <pc:sldMk cId="2503132124" sldId="282"/>
            <ac:picMk id="4" creationId="{8D03041C-EE5D-556D-D807-3FC1E579E37A}"/>
          </ac:picMkLst>
        </pc:picChg>
        <pc:picChg chg="add mod">
          <ac:chgData name="Sferrella, Luke (sferrelj)" userId="3a80f4c5-d29d-407e-98e2-a528e38515bb" providerId="ADAL" clId="{4FE24EBE-8234-45AE-96C5-28A161186172}" dt="2023-04-16T19:43:47.344" v="1802" actId="14100"/>
          <ac:picMkLst>
            <pc:docMk/>
            <pc:sldMk cId="2503132124" sldId="282"/>
            <ac:picMk id="7" creationId="{B4AE4DD8-BD3B-8926-08CE-DEFFD5A809B2}"/>
          </ac:picMkLst>
        </pc:picChg>
        <pc:picChg chg="add mod">
          <ac:chgData name="Sferrella, Luke (sferrelj)" userId="3a80f4c5-d29d-407e-98e2-a528e38515bb" providerId="ADAL" clId="{4FE24EBE-8234-45AE-96C5-28A161186172}" dt="2023-04-10T22:25:58.080" v="445" actId="1076"/>
          <ac:picMkLst>
            <pc:docMk/>
            <pc:sldMk cId="2503132124" sldId="282"/>
            <ac:picMk id="8" creationId="{E887CC58-B0A8-13D1-8BCF-92FA788D1D14}"/>
          </ac:picMkLst>
        </pc:picChg>
        <pc:picChg chg="add mod ord">
          <ac:chgData name="Sferrella, Luke (sferrelj)" userId="3a80f4c5-d29d-407e-98e2-a528e38515bb" providerId="ADAL" clId="{4FE24EBE-8234-45AE-96C5-28A161186172}" dt="2023-04-16T19:46:34.530" v="1827" actId="1076"/>
          <ac:picMkLst>
            <pc:docMk/>
            <pc:sldMk cId="2503132124" sldId="282"/>
            <ac:picMk id="11" creationId="{F650C9F4-B545-0F35-C9EE-31D10B5441F2}"/>
          </ac:picMkLst>
        </pc:picChg>
        <pc:picChg chg="add mod">
          <ac:chgData name="Sferrella, Luke (sferrelj)" userId="3a80f4c5-d29d-407e-98e2-a528e38515bb" providerId="ADAL" clId="{4FE24EBE-8234-45AE-96C5-28A161186172}" dt="2023-04-16T19:47:55.751" v="1838" actId="14100"/>
          <ac:picMkLst>
            <pc:docMk/>
            <pc:sldMk cId="2503132124" sldId="282"/>
            <ac:picMk id="12" creationId="{5F29B649-E3D4-D3BF-ABF4-109E90C323E0}"/>
          </ac:picMkLst>
        </pc:picChg>
        <pc:picChg chg="add del mod">
          <ac:chgData name="Sferrella, Luke (sferrelj)" userId="3a80f4c5-d29d-407e-98e2-a528e38515bb" providerId="ADAL" clId="{4FE24EBE-8234-45AE-96C5-28A161186172}" dt="2023-04-16T19:48:57.025" v="1840"/>
          <ac:picMkLst>
            <pc:docMk/>
            <pc:sldMk cId="2503132124" sldId="282"/>
            <ac:picMk id="13" creationId="{59850EC3-7E32-A034-ECDB-21C9860112DA}"/>
          </ac:picMkLst>
        </pc:picChg>
        <pc:picChg chg="add mod">
          <ac:chgData name="Sferrella, Luke (sferrelj)" userId="3a80f4c5-d29d-407e-98e2-a528e38515bb" providerId="ADAL" clId="{4FE24EBE-8234-45AE-96C5-28A161186172}" dt="2023-04-16T19:49:17.197" v="1845" actId="14100"/>
          <ac:picMkLst>
            <pc:docMk/>
            <pc:sldMk cId="2503132124" sldId="282"/>
            <ac:picMk id="1026" creationId="{61BD2DED-17B0-EEAC-728C-D2B2AE1B296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ferrella, Luke (sferrelj)" userId="3a80f4c5-d29d-407e-98e2-a528e38515bb" providerId="ADAL" clId="{4FE24EBE-8234-45AE-96C5-28A161186172}" dt="2023-04-16T19:50:34.756" v="1854"/>
              <pc2:cmMkLst xmlns:pc2="http://schemas.microsoft.com/office/powerpoint/2019/9/main/command">
                <pc:docMk/>
                <pc:sldMk cId="2503132124" sldId="282"/>
                <pc2:cmMk id="{842B12BA-D950-41F9-8D79-BCD9265B6659}"/>
              </pc2:cmMkLst>
            </pc226:cmChg>
          </p:ext>
        </pc:extLst>
      </pc:sldChg>
      <pc:sldChg chg="modSp add del mod">
        <pc:chgData name="Sferrella, Luke (sferrelj)" userId="3a80f4c5-d29d-407e-98e2-a528e38515bb" providerId="ADAL" clId="{4FE24EBE-8234-45AE-96C5-28A161186172}" dt="2023-04-10T22:24:13.026" v="389"/>
        <pc:sldMkLst>
          <pc:docMk/>
          <pc:sldMk cId="3469867490" sldId="282"/>
        </pc:sldMkLst>
        <pc:spChg chg="mod">
          <ac:chgData name="Sferrella, Luke (sferrelj)" userId="3a80f4c5-d29d-407e-98e2-a528e38515bb" providerId="ADAL" clId="{4FE24EBE-8234-45AE-96C5-28A161186172}" dt="2023-04-10T22:24:12.307" v="388" actId="20577"/>
          <ac:spMkLst>
            <pc:docMk/>
            <pc:sldMk cId="3469867490" sldId="282"/>
            <ac:spMk id="2" creationId="{7F2F4F69-476A-0964-4709-DED5C3191BE1}"/>
          </ac:spMkLst>
        </pc:spChg>
      </pc:sldChg>
      <pc:sldChg chg="addSp delSp modSp new del mod">
        <pc:chgData name="Sferrella, Luke (sferrelj)" userId="3a80f4c5-d29d-407e-98e2-a528e38515bb" providerId="ADAL" clId="{4FE24EBE-8234-45AE-96C5-28A161186172}" dt="2023-04-16T19:50:37.900" v="1855" actId="47"/>
        <pc:sldMkLst>
          <pc:docMk/>
          <pc:sldMk cId="2449366386" sldId="283"/>
        </pc:sldMkLst>
        <pc:spChg chg="mod">
          <ac:chgData name="Sferrella, Luke (sferrelj)" userId="3a80f4c5-d29d-407e-98e2-a528e38515bb" providerId="ADAL" clId="{4FE24EBE-8234-45AE-96C5-28A161186172}" dt="2023-04-10T22:34:42.694" v="874" actId="20577"/>
          <ac:spMkLst>
            <pc:docMk/>
            <pc:sldMk cId="2449366386" sldId="283"/>
            <ac:spMk id="2" creationId="{F610E085-CB6C-A458-4FB3-67F3D95F633A}"/>
          </ac:spMkLst>
        </pc:spChg>
        <pc:spChg chg="del mod">
          <ac:chgData name="Sferrella, Luke (sferrelj)" userId="3a80f4c5-d29d-407e-98e2-a528e38515bb" providerId="ADAL" clId="{4FE24EBE-8234-45AE-96C5-28A161186172}" dt="2023-04-10T22:29:30.544" v="497"/>
          <ac:spMkLst>
            <pc:docMk/>
            <pc:sldMk cId="2449366386" sldId="283"/>
            <ac:spMk id="3" creationId="{9EA4E3C0-442E-DF23-9A97-FAAAF98192CB}"/>
          </ac:spMkLst>
        </pc:spChg>
        <pc:spChg chg="mod">
          <ac:chgData name="Sferrella, Luke (sferrelj)" userId="3a80f4c5-d29d-407e-98e2-a528e38515bb" providerId="ADAL" clId="{4FE24EBE-8234-45AE-96C5-28A161186172}" dt="2023-04-10T22:36:45.032" v="1005" actId="1076"/>
          <ac:spMkLst>
            <pc:docMk/>
            <pc:sldMk cId="2449366386" sldId="283"/>
            <ac:spMk id="4" creationId="{9ACD988E-95A6-E3F4-0113-3D26431A52AF}"/>
          </ac:spMkLst>
        </pc:spChg>
        <pc:spChg chg="add del mod">
          <ac:chgData name="Sferrella, Luke (sferrelj)" userId="3a80f4c5-d29d-407e-98e2-a528e38515bb" providerId="ADAL" clId="{4FE24EBE-8234-45AE-96C5-28A161186172}" dt="2023-04-10T22:28:17.423" v="452" actId="20577"/>
          <ac:spMkLst>
            <pc:docMk/>
            <pc:sldMk cId="2449366386" sldId="283"/>
            <ac:spMk id="6" creationId="{7EE17CF0-AD56-C745-D674-201973906EC1}"/>
          </ac:spMkLst>
        </pc:spChg>
        <pc:spChg chg="add del mod">
          <ac:chgData name="Sferrella, Luke (sferrelj)" userId="3a80f4c5-d29d-407e-98e2-a528e38515bb" providerId="ADAL" clId="{4FE24EBE-8234-45AE-96C5-28A161186172}" dt="2023-04-10T22:28:12.289" v="450"/>
          <ac:spMkLst>
            <pc:docMk/>
            <pc:sldMk cId="2449366386" sldId="283"/>
            <ac:spMk id="7" creationId="{BC9B4548-C54A-9251-3CA3-C71D2F600127}"/>
          </ac:spMkLst>
        </pc:spChg>
        <pc:spChg chg="add del mod">
          <ac:chgData name="Sferrella, Luke (sferrelj)" userId="3a80f4c5-d29d-407e-98e2-a528e38515bb" providerId="ADAL" clId="{4FE24EBE-8234-45AE-96C5-28A161186172}" dt="2023-04-10T22:35:26.166" v="900" actId="478"/>
          <ac:spMkLst>
            <pc:docMk/>
            <pc:sldMk cId="2449366386" sldId="283"/>
            <ac:spMk id="8" creationId="{E568F720-6760-EBF2-C2EC-267763D383BA}"/>
          </ac:spMkLst>
        </pc:spChg>
        <pc:picChg chg="add mod">
          <ac:chgData name="Sferrella, Luke (sferrelj)" userId="3a80f4c5-d29d-407e-98e2-a528e38515bb" providerId="ADAL" clId="{4FE24EBE-8234-45AE-96C5-28A161186172}" dt="2023-04-10T22:37:03.277" v="1007" actId="1076"/>
          <ac:picMkLst>
            <pc:docMk/>
            <pc:sldMk cId="2449366386" sldId="283"/>
            <ac:picMk id="1026" creationId="{52DB6F16-FFE4-DB75-7231-98A728936069}"/>
          </ac:picMkLst>
        </pc:picChg>
        <pc:picChg chg="add del mod">
          <ac:chgData name="Sferrella, Luke (sferrelj)" userId="3a80f4c5-d29d-407e-98e2-a528e38515bb" providerId="ADAL" clId="{4FE24EBE-8234-45AE-96C5-28A161186172}" dt="2023-04-10T22:35:07.046" v="890" actId="478"/>
          <ac:picMkLst>
            <pc:docMk/>
            <pc:sldMk cId="2449366386" sldId="283"/>
            <ac:picMk id="1028" creationId="{2A30AED8-0D38-57B7-5252-638F3BCE0C33}"/>
          </ac:picMkLst>
        </pc:picChg>
      </pc:sldChg>
      <pc:sldChg chg="addSp delSp modSp new del mod">
        <pc:chgData name="Sferrella, Luke (sferrelj)" userId="3a80f4c5-d29d-407e-98e2-a528e38515bb" providerId="ADAL" clId="{4FE24EBE-8234-45AE-96C5-28A161186172}" dt="2023-04-16T19:50:39.268" v="1856" actId="47"/>
        <pc:sldMkLst>
          <pc:docMk/>
          <pc:sldMk cId="3838044710" sldId="284"/>
        </pc:sldMkLst>
        <pc:spChg chg="mod">
          <ac:chgData name="Sferrella, Luke (sferrelj)" userId="3a80f4c5-d29d-407e-98e2-a528e38515bb" providerId="ADAL" clId="{4FE24EBE-8234-45AE-96C5-28A161186172}" dt="2023-04-10T22:35:01.086" v="888" actId="20577"/>
          <ac:spMkLst>
            <pc:docMk/>
            <pc:sldMk cId="3838044710" sldId="284"/>
            <ac:spMk id="2" creationId="{8ACB99E5-8F0A-54AE-340F-44DB69B516CC}"/>
          </ac:spMkLst>
        </pc:spChg>
        <pc:spChg chg="del">
          <ac:chgData name="Sferrella, Luke (sferrelj)" userId="3a80f4c5-d29d-407e-98e2-a528e38515bb" providerId="ADAL" clId="{4FE24EBE-8234-45AE-96C5-28A161186172}" dt="2023-04-10T22:35:12.390" v="893" actId="478"/>
          <ac:spMkLst>
            <pc:docMk/>
            <pc:sldMk cId="3838044710" sldId="284"/>
            <ac:spMk id="3" creationId="{41356021-D270-97F4-7819-06B09BA5ACB4}"/>
          </ac:spMkLst>
        </pc:spChg>
        <pc:spChg chg="mod">
          <ac:chgData name="Sferrella, Luke (sferrelj)" userId="3a80f4c5-d29d-407e-98e2-a528e38515bb" providerId="ADAL" clId="{4FE24EBE-8234-45AE-96C5-28A161186172}" dt="2023-04-10T22:40:35.430" v="1217" actId="20577"/>
          <ac:spMkLst>
            <pc:docMk/>
            <pc:sldMk cId="3838044710" sldId="284"/>
            <ac:spMk id="4" creationId="{BC9E0D51-EFFC-3E27-7BE5-A35DEC181D63}"/>
          </ac:spMkLst>
        </pc:spChg>
        <pc:spChg chg="mod">
          <ac:chgData name="Sferrella, Luke (sferrelj)" userId="3a80f4c5-d29d-407e-98e2-a528e38515bb" providerId="ADAL" clId="{4FE24EBE-8234-45AE-96C5-28A161186172}" dt="2023-04-10T22:34:56.919" v="877" actId="20577"/>
          <ac:spMkLst>
            <pc:docMk/>
            <pc:sldMk cId="3838044710" sldId="284"/>
            <ac:spMk id="6" creationId="{ED3FCD20-0386-F684-8553-0442D1412526}"/>
          </ac:spMkLst>
        </pc:spChg>
        <pc:picChg chg="add mod">
          <ac:chgData name="Sferrella, Luke (sferrelj)" userId="3a80f4c5-d29d-407e-98e2-a528e38515bb" providerId="ADAL" clId="{4FE24EBE-8234-45AE-96C5-28A161186172}" dt="2023-04-10T22:38:21.086" v="1010" actId="1076"/>
          <ac:picMkLst>
            <pc:docMk/>
            <pc:sldMk cId="3838044710" sldId="284"/>
            <ac:picMk id="7" creationId="{0A3B7FF3-5CD7-E638-E92D-A033134DD3C9}"/>
          </ac:picMkLst>
        </pc:picChg>
      </pc:sldChg>
      <pc:sldChg chg="modSp new mod">
        <pc:chgData name="Sferrella, Luke (sferrelj)" userId="3a80f4c5-d29d-407e-98e2-a528e38515bb" providerId="ADAL" clId="{4FE24EBE-8234-45AE-96C5-28A161186172}" dt="2023-04-10T22:41:27.686" v="1239" actId="20577"/>
        <pc:sldMkLst>
          <pc:docMk/>
          <pc:sldMk cId="973165866" sldId="285"/>
        </pc:sldMkLst>
        <pc:spChg chg="mod">
          <ac:chgData name="Sferrella, Luke (sferrelj)" userId="3a80f4c5-d29d-407e-98e2-a528e38515bb" providerId="ADAL" clId="{4FE24EBE-8234-45AE-96C5-28A161186172}" dt="2023-04-10T22:41:27.686" v="1239" actId="20577"/>
          <ac:spMkLst>
            <pc:docMk/>
            <pc:sldMk cId="973165866" sldId="285"/>
            <ac:spMk id="2" creationId="{B3926F44-3843-99C0-1BF6-CCA53AD8A65F}"/>
          </ac:spMkLst>
        </pc:spChg>
        <pc:spChg chg="mod">
          <ac:chgData name="Sferrella, Luke (sferrelj)" userId="3a80f4c5-d29d-407e-98e2-a528e38515bb" providerId="ADAL" clId="{4FE24EBE-8234-45AE-96C5-28A161186172}" dt="2023-04-10T22:41:21.006" v="1220" actId="20577"/>
          <ac:spMkLst>
            <pc:docMk/>
            <pc:sldMk cId="973165866" sldId="285"/>
            <ac:spMk id="6" creationId="{EBA1303C-F787-893A-8E72-EB0D7D2C7CA7}"/>
          </ac:spMkLst>
        </pc:spChg>
      </pc:sldChg>
      <pc:sldChg chg="modSp new mod">
        <pc:chgData name="Sferrella, Luke (sferrelj)" userId="3a80f4c5-d29d-407e-98e2-a528e38515bb" providerId="ADAL" clId="{4FE24EBE-8234-45AE-96C5-28A161186172}" dt="2023-04-11T02:05:16.109" v="1754" actId="20577"/>
        <pc:sldMkLst>
          <pc:docMk/>
          <pc:sldMk cId="3055606717" sldId="286"/>
        </pc:sldMkLst>
        <pc:spChg chg="mod">
          <ac:chgData name="Sferrella, Luke (sferrelj)" userId="3a80f4c5-d29d-407e-98e2-a528e38515bb" providerId="ADAL" clId="{4FE24EBE-8234-45AE-96C5-28A161186172}" dt="2023-04-11T01:56:40.605" v="1745" actId="20577"/>
          <ac:spMkLst>
            <pc:docMk/>
            <pc:sldMk cId="3055606717" sldId="286"/>
            <ac:spMk id="2" creationId="{D77F2F57-4E30-6A4C-37C9-6C3D3A7E5BB2}"/>
          </ac:spMkLst>
        </pc:spChg>
        <pc:spChg chg="mod">
          <ac:chgData name="Sferrella, Luke (sferrelj)" userId="3a80f4c5-d29d-407e-98e2-a528e38515bb" providerId="ADAL" clId="{4FE24EBE-8234-45AE-96C5-28A161186172}" dt="2023-04-11T02:05:16.109" v="1754" actId="20577"/>
          <ac:spMkLst>
            <pc:docMk/>
            <pc:sldMk cId="3055606717" sldId="286"/>
            <ac:spMk id="6" creationId="{93090115-E80A-513C-06E5-52FA2F9A97CC}"/>
          </ac:spMkLst>
        </pc:spChg>
      </pc:sldChg>
      <pc:sldChg chg="delSp modSp new mod">
        <pc:chgData name="Sferrella, Luke (sferrelj)" userId="3a80f4c5-d29d-407e-98e2-a528e38515bb" providerId="ADAL" clId="{4FE24EBE-8234-45AE-96C5-28A161186172}" dt="2023-04-11T02:04:36.829" v="1752" actId="478"/>
        <pc:sldMkLst>
          <pc:docMk/>
          <pc:sldMk cId="3844452814" sldId="287"/>
        </pc:sldMkLst>
        <pc:spChg chg="mod">
          <ac:chgData name="Sferrella, Luke (sferrelj)" userId="3a80f4c5-d29d-407e-98e2-a528e38515bb" providerId="ADAL" clId="{4FE24EBE-8234-45AE-96C5-28A161186172}" dt="2023-04-11T02:04:33.493" v="1751" actId="20577"/>
          <ac:spMkLst>
            <pc:docMk/>
            <pc:sldMk cId="3844452814" sldId="287"/>
            <ac:spMk id="2" creationId="{C433D622-DE58-210D-2A7F-7CE80B053810}"/>
          </ac:spMkLst>
        </pc:spChg>
        <pc:spChg chg="del">
          <ac:chgData name="Sferrella, Luke (sferrelj)" userId="3a80f4c5-d29d-407e-98e2-a528e38515bb" providerId="ADAL" clId="{4FE24EBE-8234-45AE-96C5-28A161186172}" dt="2023-04-11T02:04:36.829" v="1752" actId="478"/>
          <ac:spMkLst>
            <pc:docMk/>
            <pc:sldMk cId="3844452814" sldId="287"/>
            <ac:spMk id="3" creationId="{2BB04614-9698-9C69-5481-C5FE25A238D6}"/>
          </ac:spMkLst>
        </pc:spChg>
        <pc:spChg chg="mod">
          <ac:chgData name="Sferrella, Luke (sferrelj)" userId="3a80f4c5-d29d-407e-98e2-a528e38515bb" providerId="ADAL" clId="{4FE24EBE-8234-45AE-96C5-28A161186172}" dt="2023-04-11T02:04:29.814" v="1748" actId="20577"/>
          <ac:spMkLst>
            <pc:docMk/>
            <pc:sldMk cId="3844452814" sldId="287"/>
            <ac:spMk id="5" creationId="{E17D61D3-010A-EB87-E501-5A232453E66C}"/>
          </ac:spMkLst>
        </pc:spChg>
      </pc:sldChg>
    </pc:docChg>
  </pc:docChgLst>
  <pc:docChgLst>
    <pc:chgData name="Hyde, Connor (hydecj)" userId="S::hydecj@mail.uc.edu::b820a3b5-ef65-4ebd-9b98-943c4e8cb41b" providerId="AD" clId="Web-{76AC5C19-0D95-FB02-5278-8AC9C41F41A5}"/>
    <pc:docChg chg="addSld modSld">
      <pc:chgData name="Hyde, Connor (hydecj)" userId="S::hydecj@mail.uc.edu::b820a3b5-ef65-4ebd-9b98-943c4e8cb41b" providerId="AD" clId="Web-{76AC5C19-0D95-FB02-5278-8AC9C41F41A5}" dt="2023-04-03T21:13:20.619" v="54" actId="1076"/>
      <pc:docMkLst>
        <pc:docMk/>
      </pc:docMkLst>
      <pc:sldChg chg="addSp delSp modSp new">
        <pc:chgData name="Hyde, Connor (hydecj)" userId="S::hydecj@mail.uc.edu::b820a3b5-ef65-4ebd-9b98-943c4e8cb41b" providerId="AD" clId="Web-{76AC5C19-0D95-FB02-5278-8AC9C41F41A5}" dt="2023-04-03T21:13:20.619" v="54" actId="1076"/>
        <pc:sldMkLst>
          <pc:docMk/>
          <pc:sldMk cId="238237494" sldId="276"/>
        </pc:sldMkLst>
        <pc:spChg chg="mod">
          <ac:chgData name="Hyde, Connor (hydecj)" userId="S::hydecj@mail.uc.edu::b820a3b5-ef65-4ebd-9b98-943c4e8cb41b" providerId="AD" clId="Web-{76AC5C19-0D95-FB02-5278-8AC9C41F41A5}" dt="2023-04-03T21:13:12.713" v="52" actId="20577"/>
          <ac:spMkLst>
            <pc:docMk/>
            <pc:sldMk cId="238237494" sldId="276"/>
            <ac:spMk id="2" creationId="{041A8D44-1E8A-6B74-36E4-B732BD4286D1}"/>
          </ac:spMkLst>
        </pc:spChg>
        <pc:spChg chg="del">
          <ac:chgData name="Hyde, Connor (hydecj)" userId="S::hydecj@mail.uc.edu::b820a3b5-ef65-4ebd-9b98-943c4e8cb41b" providerId="AD" clId="Web-{76AC5C19-0D95-FB02-5278-8AC9C41F41A5}" dt="2023-04-03T21:13:13.682" v="53"/>
          <ac:spMkLst>
            <pc:docMk/>
            <pc:sldMk cId="238237494" sldId="276"/>
            <ac:spMk id="3" creationId="{14B169A8-2B58-C2EE-DAC5-6A919FB59BE6}"/>
          </ac:spMkLst>
        </pc:spChg>
        <pc:picChg chg="add mod ord">
          <ac:chgData name="Hyde, Connor (hydecj)" userId="S::hydecj@mail.uc.edu::b820a3b5-ef65-4ebd-9b98-943c4e8cb41b" providerId="AD" clId="Web-{76AC5C19-0D95-FB02-5278-8AC9C41F41A5}" dt="2023-04-03T21:13:20.619" v="54" actId="1076"/>
          <ac:picMkLst>
            <pc:docMk/>
            <pc:sldMk cId="238237494" sldId="276"/>
            <ac:picMk id="6" creationId="{46DAF682-60E7-C6BF-2608-6949FC585298}"/>
          </ac:picMkLst>
        </pc:picChg>
      </pc:sldChg>
    </pc:docChg>
  </pc:docChgLst>
  <pc:docChgLst>
    <pc:chgData name="Sferrella, Luke (sferrelj)" userId="S::sferrelj@mail.uc.edu::3a80f4c5-d29d-407e-98e2-a528e38515bb" providerId="AD" clId="Web-{27D756D5-935D-ACEC-E4F7-B80B052416A5}"/>
    <pc:docChg chg="modSld">
      <pc:chgData name="Sferrella, Luke (sferrelj)" userId="S::sferrelj@mail.uc.edu::3a80f4c5-d29d-407e-98e2-a528e38515bb" providerId="AD" clId="Web-{27D756D5-935D-ACEC-E4F7-B80B052416A5}" dt="2023-04-03T21:09:07.053" v="1" actId="14100"/>
      <pc:docMkLst>
        <pc:docMk/>
      </pc:docMkLst>
      <pc:sldChg chg="modSp">
        <pc:chgData name="Sferrella, Luke (sferrelj)" userId="S::sferrelj@mail.uc.edu::3a80f4c5-d29d-407e-98e2-a528e38515bb" providerId="AD" clId="Web-{27D756D5-935D-ACEC-E4F7-B80B052416A5}" dt="2023-04-03T21:09:07.053" v="1" actId="14100"/>
        <pc:sldMkLst>
          <pc:docMk/>
          <pc:sldMk cId="2917849210" sldId="272"/>
        </pc:sldMkLst>
        <pc:spChg chg="mod">
          <ac:chgData name="Sferrella, Luke (sferrelj)" userId="S::sferrelj@mail.uc.edu::3a80f4c5-d29d-407e-98e2-a528e38515bb" providerId="AD" clId="Web-{27D756D5-935D-ACEC-E4F7-B80B052416A5}" dt="2023-04-03T21:09:07.053" v="1" actId="14100"/>
          <ac:spMkLst>
            <pc:docMk/>
            <pc:sldMk cId="2917849210" sldId="272"/>
            <ac:spMk id="17" creationId="{3A0F729A-2860-E6BE-21AE-399E0C756F98}"/>
          </ac:spMkLst>
        </pc:spChg>
      </pc:sldChg>
    </pc:docChg>
  </pc:docChgLst>
  <pc:docChgLst>
    <pc:chgData name="Woodward, Quinton (woodwaqk)" userId="a7d725ff-cb0e-4bc2-ab7e-c4f2fa03a7d7" providerId="ADAL" clId="{04CB7BD4-8725-4011-BABE-48F0577C0710}"/>
    <pc:docChg chg="undo redo custSel addSld delSld modSld sldOrd">
      <pc:chgData name="Woodward, Quinton (woodwaqk)" userId="a7d725ff-cb0e-4bc2-ab7e-c4f2fa03a7d7" providerId="ADAL" clId="{04CB7BD4-8725-4011-BABE-48F0577C0710}" dt="2023-04-02T00:55:35.648" v="4219" actId="5793"/>
      <pc:docMkLst>
        <pc:docMk/>
      </pc:docMkLst>
      <pc:sldChg chg="modSp mod">
        <pc:chgData name="Woodward, Quinton (woodwaqk)" userId="a7d725ff-cb0e-4bc2-ab7e-c4f2fa03a7d7" providerId="ADAL" clId="{04CB7BD4-8725-4011-BABE-48F0577C0710}" dt="2023-04-01T18:06:00.836" v="229" actId="20577"/>
        <pc:sldMkLst>
          <pc:docMk/>
          <pc:sldMk cId="1480019049" sldId="256"/>
        </pc:sldMkLst>
        <pc:spChg chg="mod">
          <ac:chgData name="Woodward, Quinton (woodwaqk)" userId="a7d725ff-cb0e-4bc2-ab7e-c4f2fa03a7d7" providerId="ADAL" clId="{04CB7BD4-8725-4011-BABE-48F0577C0710}" dt="2023-04-01T18:02:22.640" v="1" actId="1076"/>
          <ac:spMkLst>
            <pc:docMk/>
            <pc:sldMk cId="1480019049" sldId="256"/>
            <ac:spMk id="2" creationId="{2515CFE2-75F3-6CC2-E0CF-A9F459C3E06B}"/>
          </ac:spMkLst>
        </pc:spChg>
        <pc:spChg chg="mod">
          <ac:chgData name="Woodward, Quinton (woodwaqk)" userId="a7d725ff-cb0e-4bc2-ab7e-c4f2fa03a7d7" providerId="ADAL" clId="{04CB7BD4-8725-4011-BABE-48F0577C0710}" dt="2023-04-01T18:01:25.700" v="0" actId="20577"/>
          <ac:spMkLst>
            <pc:docMk/>
            <pc:sldMk cId="1480019049" sldId="256"/>
            <ac:spMk id="3" creationId="{3F8005F1-87A8-466A-BBC4-0432F25C3893}"/>
          </ac:spMkLst>
        </pc:spChg>
        <pc:spChg chg="mod">
          <ac:chgData name="Woodward, Quinton (woodwaqk)" userId="a7d725ff-cb0e-4bc2-ab7e-c4f2fa03a7d7" providerId="ADAL" clId="{04CB7BD4-8725-4011-BABE-48F0577C0710}" dt="2023-04-01T18:06:00.836" v="229" actId="20577"/>
          <ac:spMkLst>
            <pc:docMk/>
            <pc:sldMk cId="1480019049" sldId="256"/>
            <ac:spMk id="4" creationId="{8CF2CAB4-4EC2-42AF-49D2-AA5AA81A9E6B}"/>
          </ac:spMkLst>
        </pc:spChg>
      </pc:sldChg>
      <pc:sldChg chg="modSp mod">
        <pc:chgData name="Woodward, Quinton (woodwaqk)" userId="a7d725ff-cb0e-4bc2-ab7e-c4f2fa03a7d7" providerId="ADAL" clId="{04CB7BD4-8725-4011-BABE-48F0577C0710}" dt="2023-04-01T18:07:58.910" v="289" actId="20577"/>
        <pc:sldMkLst>
          <pc:docMk/>
          <pc:sldMk cId="1389318877" sldId="257"/>
        </pc:sldMkLst>
        <pc:spChg chg="mod">
          <ac:chgData name="Woodward, Quinton (woodwaqk)" userId="a7d725ff-cb0e-4bc2-ab7e-c4f2fa03a7d7" providerId="ADAL" clId="{04CB7BD4-8725-4011-BABE-48F0577C0710}" dt="2023-04-01T18:05:48.049" v="222" actId="20577"/>
          <ac:spMkLst>
            <pc:docMk/>
            <pc:sldMk cId="1389318877" sldId="257"/>
            <ac:spMk id="2" creationId="{135A90B4-C9C1-498C-B89A-CBE0C5010C1C}"/>
          </ac:spMkLst>
        </pc:spChg>
        <pc:spChg chg="mod">
          <ac:chgData name="Woodward, Quinton (woodwaqk)" userId="a7d725ff-cb0e-4bc2-ab7e-c4f2fa03a7d7" providerId="ADAL" clId="{04CB7BD4-8725-4011-BABE-48F0577C0710}" dt="2023-04-01T18:07:58.910" v="289" actId="20577"/>
          <ac:spMkLst>
            <pc:docMk/>
            <pc:sldMk cId="1389318877" sldId="257"/>
            <ac:spMk id="4" creationId="{5AB6206B-BACE-0780-7191-D7362A41DDC7}"/>
          </ac:spMkLst>
        </pc:spChg>
        <pc:spChg chg="mod">
          <ac:chgData name="Woodward, Quinton (woodwaqk)" userId="a7d725ff-cb0e-4bc2-ab7e-c4f2fa03a7d7" providerId="ADAL" clId="{04CB7BD4-8725-4011-BABE-48F0577C0710}" dt="2023-04-01T18:07:53.919" v="288" actId="20577"/>
          <ac:spMkLst>
            <pc:docMk/>
            <pc:sldMk cId="1389318877" sldId="257"/>
            <ac:spMk id="6" creationId="{EAE9733B-F2E9-C304-57CC-AFDFB82E979B}"/>
          </ac:spMkLst>
        </pc:spChg>
      </pc:sldChg>
      <pc:sldChg chg="modSp add del mod">
        <pc:chgData name="Woodward, Quinton (woodwaqk)" userId="a7d725ff-cb0e-4bc2-ab7e-c4f2fa03a7d7" providerId="ADAL" clId="{04CB7BD4-8725-4011-BABE-48F0577C0710}" dt="2023-04-01T20:13:08.173" v="2375" actId="47"/>
        <pc:sldMkLst>
          <pc:docMk/>
          <pc:sldMk cId="4179447497" sldId="258"/>
        </pc:sldMkLst>
        <pc:spChg chg="mod">
          <ac:chgData name="Woodward, Quinton (woodwaqk)" userId="a7d725ff-cb0e-4bc2-ab7e-c4f2fa03a7d7" providerId="ADAL" clId="{04CB7BD4-8725-4011-BABE-48F0577C0710}" dt="2023-04-01T18:13:16.824" v="314" actId="20577"/>
          <ac:spMkLst>
            <pc:docMk/>
            <pc:sldMk cId="4179447497" sldId="258"/>
            <ac:spMk id="2" creationId="{7F2F4F69-476A-0964-4709-DED5C3191BE1}"/>
          </ac:spMkLst>
        </pc:spChg>
      </pc:sldChg>
      <pc:sldChg chg="modSp mod">
        <pc:chgData name="Woodward, Quinton (woodwaqk)" userId="a7d725ff-cb0e-4bc2-ab7e-c4f2fa03a7d7" providerId="ADAL" clId="{04CB7BD4-8725-4011-BABE-48F0577C0710}" dt="2023-04-01T18:09:28.896" v="291" actId="20577"/>
        <pc:sldMkLst>
          <pc:docMk/>
          <pc:sldMk cId="2115848077" sldId="259"/>
        </pc:sldMkLst>
        <pc:spChg chg="mod">
          <ac:chgData name="Woodward, Quinton (woodwaqk)" userId="a7d725ff-cb0e-4bc2-ab7e-c4f2fa03a7d7" providerId="ADAL" clId="{04CB7BD4-8725-4011-BABE-48F0577C0710}" dt="2023-04-01T18:09:28.896" v="291" actId="20577"/>
          <ac:spMkLst>
            <pc:docMk/>
            <pc:sldMk cId="2115848077" sldId="259"/>
            <ac:spMk id="13" creationId="{B6BD44D4-552C-E7C1-2660-BC8D3069BA47}"/>
          </ac:spMkLst>
        </pc:spChg>
      </pc:sldChg>
      <pc:sldChg chg="del">
        <pc:chgData name="Woodward, Quinton (woodwaqk)" userId="a7d725ff-cb0e-4bc2-ab7e-c4f2fa03a7d7" providerId="ADAL" clId="{04CB7BD4-8725-4011-BABE-48F0577C0710}" dt="2023-04-01T18:07:19.600" v="243" actId="2696"/>
        <pc:sldMkLst>
          <pc:docMk/>
          <pc:sldMk cId="53686315" sldId="260"/>
        </pc:sldMkLst>
      </pc:sldChg>
      <pc:sldChg chg="modSp del mod">
        <pc:chgData name="Woodward, Quinton (woodwaqk)" userId="a7d725ff-cb0e-4bc2-ab7e-c4f2fa03a7d7" providerId="ADAL" clId="{04CB7BD4-8725-4011-BABE-48F0577C0710}" dt="2023-04-01T19:52:43.584" v="2374" actId="47"/>
        <pc:sldMkLst>
          <pc:docMk/>
          <pc:sldMk cId="2438026898" sldId="261"/>
        </pc:sldMkLst>
        <pc:spChg chg="mod">
          <ac:chgData name="Woodward, Quinton (woodwaqk)" userId="a7d725ff-cb0e-4bc2-ab7e-c4f2fa03a7d7" providerId="ADAL" clId="{04CB7BD4-8725-4011-BABE-48F0577C0710}" dt="2023-04-01T18:09:49.039" v="297" actId="20577"/>
          <ac:spMkLst>
            <pc:docMk/>
            <pc:sldMk cId="2438026898" sldId="261"/>
            <ac:spMk id="2057" creationId="{1D8FF23D-3100-2B5B-CDAC-E62EF259A4DF}"/>
          </ac:spMkLst>
        </pc:spChg>
      </pc:sldChg>
      <pc:sldChg chg="addSp delSp modSp mod">
        <pc:chgData name="Woodward, Quinton (woodwaqk)" userId="a7d725ff-cb0e-4bc2-ab7e-c4f2fa03a7d7" providerId="ADAL" clId="{04CB7BD4-8725-4011-BABE-48F0577C0710}" dt="2023-04-01T20:22:47.275" v="2826" actId="1076"/>
        <pc:sldMkLst>
          <pc:docMk/>
          <pc:sldMk cId="623907205" sldId="262"/>
        </pc:sldMkLst>
        <pc:spChg chg="mod">
          <ac:chgData name="Woodward, Quinton (woodwaqk)" userId="a7d725ff-cb0e-4bc2-ab7e-c4f2fa03a7d7" providerId="ADAL" clId="{04CB7BD4-8725-4011-BABE-48F0577C0710}" dt="2023-04-01T20:13:17.721" v="2394" actId="20577"/>
          <ac:spMkLst>
            <pc:docMk/>
            <pc:sldMk cId="623907205" sldId="262"/>
            <ac:spMk id="2" creationId="{9AA962D0-FB5C-E59E-625C-8CE9F83750FE}"/>
          </ac:spMkLst>
        </pc:spChg>
        <pc:spChg chg="del">
          <ac:chgData name="Woodward, Quinton (woodwaqk)" userId="a7d725ff-cb0e-4bc2-ab7e-c4f2fa03a7d7" providerId="ADAL" clId="{04CB7BD4-8725-4011-BABE-48F0577C0710}" dt="2023-04-01T20:14:58.975" v="2400" actId="478"/>
          <ac:spMkLst>
            <pc:docMk/>
            <pc:sldMk cId="623907205" sldId="262"/>
            <ac:spMk id="3" creationId="{F0DB9236-ADE7-4FD7-D76B-B1BB903DC38C}"/>
          </ac:spMkLst>
        </pc:spChg>
        <pc:spChg chg="mod">
          <ac:chgData name="Woodward, Quinton (woodwaqk)" userId="a7d725ff-cb0e-4bc2-ab7e-c4f2fa03a7d7" providerId="ADAL" clId="{04CB7BD4-8725-4011-BABE-48F0577C0710}" dt="2023-04-01T18:09:54.819" v="299" actId="20577"/>
          <ac:spMkLst>
            <pc:docMk/>
            <pc:sldMk cId="623907205" sldId="262"/>
            <ac:spMk id="6" creationId="{5F031E57-EECB-9102-B755-BA015B5D0299}"/>
          </ac:spMkLst>
        </pc:spChg>
        <pc:spChg chg="add mod">
          <ac:chgData name="Woodward, Quinton (woodwaqk)" userId="a7d725ff-cb0e-4bc2-ab7e-c4f2fa03a7d7" providerId="ADAL" clId="{04CB7BD4-8725-4011-BABE-48F0577C0710}" dt="2023-04-01T20:22:14.210" v="2819" actId="14100"/>
          <ac:spMkLst>
            <pc:docMk/>
            <pc:sldMk cId="623907205" sldId="262"/>
            <ac:spMk id="9" creationId="{372ECA11-9375-7E6E-7861-85048DF2063F}"/>
          </ac:spMkLst>
        </pc:spChg>
        <pc:spChg chg="add del mod">
          <ac:chgData name="Woodward, Quinton (woodwaqk)" userId="a7d725ff-cb0e-4bc2-ab7e-c4f2fa03a7d7" providerId="ADAL" clId="{04CB7BD4-8725-4011-BABE-48F0577C0710}" dt="2023-04-01T20:22:16.503" v="2820"/>
          <ac:spMkLst>
            <pc:docMk/>
            <pc:sldMk cId="623907205" sldId="262"/>
            <ac:spMk id="10" creationId="{7E65ECFA-E877-F159-F074-4357CC8E5817}"/>
          </ac:spMkLst>
        </pc:spChg>
        <pc:picChg chg="del">
          <ac:chgData name="Woodward, Quinton (woodwaqk)" userId="a7d725ff-cb0e-4bc2-ab7e-c4f2fa03a7d7" providerId="ADAL" clId="{04CB7BD4-8725-4011-BABE-48F0577C0710}" dt="2023-04-01T20:13:21.069" v="2395" actId="478"/>
          <ac:picMkLst>
            <pc:docMk/>
            <pc:sldMk cId="623907205" sldId="262"/>
            <ac:picMk id="8" creationId="{694628B0-75AD-DC18-6E97-563E4B9191C3}"/>
          </ac:picMkLst>
        </pc:picChg>
        <pc:picChg chg="add mod">
          <ac:chgData name="Woodward, Quinton (woodwaqk)" userId="a7d725ff-cb0e-4bc2-ab7e-c4f2fa03a7d7" providerId="ADAL" clId="{04CB7BD4-8725-4011-BABE-48F0577C0710}" dt="2023-04-01T20:22:47.275" v="2826" actId="1076"/>
          <ac:picMkLst>
            <pc:docMk/>
            <pc:sldMk cId="623907205" sldId="262"/>
            <ac:picMk id="3076" creationId="{A6E37020-9395-FD59-7046-8DF3ED850FD6}"/>
          </ac:picMkLst>
        </pc:picChg>
      </pc:sldChg>
      <pc:sldChg chg="del">
        <pc:chgData name="Woodward, Quinton (woodwaqk)" userId="a7d725ff-cb0e-4bc2-ab7e-c4f2fa03a7d7" providerId="ADAL" clId="{04CB7BD4-8725-4011-BABE-48F0577C0710}" dt="2023-04-01T20:22:58.465" v="2827" actId="47"/>
        <pc:sldMkLst>
          <pc:docMk/>
          <pc:sldMk cId="1091696057" sldId="263"/>
        </pc:sldMkLst>
      </pc:sldChg>
      <pc:sldChg chg="addSp delSp modSp mod">
        <pc:chgData name="Woodward, Quinton (woodwaqk)" userId="a7d725ff-cb0e-4bc2-ab7e-c4f2fa03a7d7" providerId="ADAL" clId="{04CB7BD4-8725-4011-BABE-48F0577C0710}" dt="2023-04-01T20:26:17.120" v="2877" actId="20577"/>
        <pc:sldMkLst>
          <pc:docMk/>
          <pc:sldMk cId="1721592217" sldId="264"/>
        </pc:sldMkLst>
        <pc:spChg chg="mod">
          <ac:chgData name="Woodward, Quinton (woodwaqk)" userId="a7d725ff-cb0e-4bc2-ab7e-c4f2fa03a7d7" providerId="ADAL" clId="{04CB7BD4-8725-4011-BABE-48F0577C0710}" dt="2023-04-01T20:23:22.181" v="2841" actId="20577"/>
          <ac:spMkLst>
            <pc:docMk/>
            <pc:sldMk cId="1721592217" sldId="264"/>
            <ac:spMk id="2" creationId="{48AD0690-2DDC-9671-E108-2F07267A82F1}"/>
          </ac:spMkLst>
        </pc:spChg>
        <pc:spChg chg="del">
          <ac:chgData name="Woodward, Quinton (woodwaqk)" userId="a7d725ff-cb0e-4bc2-ab7e-c4f2fa03a7d7" providerId="ADAL" clId="{04CB7BD4-8725-4011-BABE-48F0577C0710}" dt="2023-04-01T20:23:26.397" v="2842" actId="478"/>
          <ac:spMkLst>
            <pc:docMk/>
            <pc:sldMk cId="1721592217" sldId="264"/>
            <ac:spMk id="3" creationId="{0E0F717E-7626-6D0C-2FD7-875B790B4305}"/>
          </ac:spMkLst>
        </pc:spChg>
        <pc:spChg chg="mod">
          <ac:chgData name="Woodward, Quinton (woodwaqk)" userId="a7d725ff-cb0e-4bc2-ab7e-c4f2fa03a7d7" providerId="ADAL" clId="{04CB7BD4-8725-4011-BABE-48F0577C0710}" dt="2023-04-01T20:26:17.120" v="2877" actId="20577"/>
          <ac:spMkLst>
            <pc:docMk/>
            <pc:sldMk cId="1721592217" sldId="264"/>
            <ac:spMk id="6" creationId="{570D4099-A443-5B84-B5D9-5F2B7BF021BE}"/>
          </ac:spMkLst>
        </pc:spChg>
        <pc:spChg chg="add del mod">
          <ac:chgData name="Woodward, Quinton (woodwaqk)" userId="a7d725ff-cb0e-4bc2-ab7e-c4f2fa03a7d7" providerId="ADAL" clId="{04CB7BD4-8725-4011-BABE-48F0577C0710}" dt="2023-04-01T20:23:55.647" v="2846" actId="478"/>
          <ac:spMkLst>
            <pc:docMk/>
            <pc:sldMk cId="1721592217" sldId="264"/>
            <ac:spMk id="9" creationId="{7605AB14-D7A0-4CD4-B3C9-8C7385B93BA1}"/>
          </ac:spMkLst>
        </pc:spChg>
        <pc:spChg chg="add mod">
          <ac:chgData name="Woodward, Quinton (woodwaqk)" userId="a7d725ff-cb0e-4bc2-ab7e-c4f2fa03a7d7" providerId="ADAL" clId="{04CB7BD4-8725-4011-BABE-48F0577C0710}" dt="2023-04-01T20:24:36.979" v="2850" actId="1582"/>
          <ac:spMkLst>
            <pc:docMk/>
            <pc:sldMk cId="1721592217" sldId="264"/>
            <ac:spMk id="10" creationId="{D54DD205-448A-E640-28B2-2F66FF398575}"/>
          </ac:spMkLst>
        </pc:spChg>
        <pc:picChg chg="mod">
          <ac:chgData name="Woodward, Quinton (woodwaqk)" userId="a7d725ff-cb0e-4bc2-ab7e-c4f2fa03a7d7" providerId="ADAL" clId="{04CB7BD4-8725-4011-BABE-48F0577C0710}" dt="2023-04-01T20:23:50.186" v="2845" actId="1076"/>
          <ac:picMkLst>
            <pc:docMk/>
            <pc:sldMk cId="1721592217" sldId="264"/>
            <ac:picMk id="8" creationId="{42BEC222-91E8-1B18-C8AA-980DDC4FD8DF}"/>
          </ac:picMkLst>
        </pc:picChg>
      </pc:sldChg>
      <pc:sldChg chg="modSp mod">
        <pc:chgData name="Woodward, Quinton (woodwaqk)" userId="a7d725ff-cb0e-4bc2-ab7e-c4f2fa03a7d7" providerId="ADAL" clId="{04CB7BD4-8725-4011-BABE-48F0577C0710}" dt="2023-04-01T20:28:26.103" v="2925" actId="20577"/>
        <pc:sldMkLst>
          <pc:docMk/>
          <pc:sldMk cId="3668329222" sldId="265"/>
        </pc:sldMkLst>
        <pc:spChg chg="mod">
          <ac:chgData name="Woodward, Quinton (woodwaqk)" userId="a7d725ff-cb0e-4bc2-ab7e-c4f2fa03a7d7" providerId="ADAL" clId="{04CB7BD4-8725-4011-BABE-48F0577C0710}" dt="2023-04-01T20:28:26.103" v="2925" actId="20577"/>
          <ac:spMkLst>
            <pc:docMk/>
            <pc:sldMk cId="3668329222" sldId="265"/>
            <ac:spMk id="11" creationId="{08BB2056-186F-33CD-5B58-671B509B832B}"/>
          </ac:spMkLst>
        </pc:spChg>
      </pc:sldChg>
      <pc:sldChg chg="modSp mod ord">
        <pc:chgData name="Woodward, Quinton (woodwaqk)" userId="a7d725ff-cb0e-4bc2-ab7e-c4f2fa03a7d7" providerId="ADAL" clId="{04CB7BD4-8725-4011-BABE-48F0577C0710}" dt="2023-04-01T20:28:20.258" v="2923" actId="20577"/>
        <pc:sldMkLst>
          <pc:docMk/>
          <pc:sldMk cId="820522968" sldId="266"/>
        </pc:sldMkLst>
        <pc:spChg chg="mod">
          <ac:chgData name="Woodward, Quinton (woodwaqk)" userId="a7d725ff-cb0e-4bc2-ab7e-c4f2fa03a7d7" providerId="ADAL" clId="{04CB7BD4-8725-4011-BABE-48F0577C0710}" dt="2023-04-01T20:28:20.258" v="2923" actId="20577"/>
          <ac:spMkLst>
            <pc:docMk/>
            <pc:sldMk cId="820522968" sldId="266"/>
            <ac:spMk id="15" creationId="{A8D2CBFE-3682-85E0-82D3-4F62E35F055D}"/>
          </ac:spMkLst>
        </pc:spChg>
      </pc:sldChg>
      <pc:sldChg chg="modSp mod ord">
        <pc:chgData name="Woodward, Quinton (woodwaqk)" userId="a7d725ff-cb0e-4bc2-ab7e-c4f2fa03a7d7" providerId="ADAL" clId="{04CB7BD4-8725-4011-BABE-48F0577C0710}" dt="2023-04-01T20:26:24.219" v="2879" actId="20577"/>
        <pc:sldMkLst>
          <pc:docMk/>
          <pc:sldMk cId="1298007982" sldId="267"/>
        </pc:sldMkLst>
        <pc:spChg chg="mod">
          <ac:chgData name="Woodward, Quinton (woodwaqk)" userId="a7d725ff-cb0e-4bc2-ab7e-c4f2fa03a7d7" providerId="ADAL" clId="{04CB7BD4-8725-4011-BABE-48F0577C0710}" dt="2023-04-01T20:25:27.634" v="2872" actId="20577"/>
          <ac:spMkLst>
            <pc:docMk/>
            <pc:sldMk cId="1298007982" sldId="267"/>
            <ac:spMk id="29" creationId="{C97461C4-42B9-43D7-B3F1-D8D787110181}"/>
          </ac:spMkLst>
        </pc:spChg>
        <pc:spChg chg="mod">
          <ac:chgData name="Woodward, Quinton (woodwaqk)" userId="a7d725ff-cb0e-4bc2-ab7e-c4f2fa03a7d7" providerId="ADAL" clId="{04CB7BD4-8725-4011-BABE-48F0577C0710}" dt="2023-04-01T20:26:24.219" v="2879" actId="20577"/>
          <ac:spMkLst>
            <pc:docMk/>
            <pc:sldMk cId="1298007982" sldId="267"/>
            <ac:spMk id="33" creationId="{A31EDD1F-183A-1E23-28EC-8213FBBE515D}"/>
          </ac:spMkLst>
        </pc:spChg>
      </pc:sldChg>
      <pc:sldChg chg="del">
        <pc:chgData name="Woodward, Quinton (woodwaqk)" userId="a7d725ff-cb0e-4bc2-ab7e-c4f2fa03a7d7" providerId="ADAL" clId="{04CB7BD4-8725-4011-BABE-48F0577C0710}" dt="2023-04-01T20:25:59.474" v="2875" actId="47"/>
        <pc:sldMkLst>
          <pc:docMk/>
          <pc:sldMk cId="2969143000" sldId="268"/>
        </pc:sldMkLst>
      </pc:sldChg>
      <pc:sldChg chg="del">
        <pc:chgData name="Woodward, Quinton (woodwaqk)" userId="a7d725ff-cb0e-4bc2-ab7e-c4f2fa03a7d7" providerId="ADAL" clId="{04CB7BD4-8725-4011-BABE-48F0577C0710}" dt="2023-04-01T20:26:50.415" v="2880" actId="47"/>
        <pc:sldMkLst>
          <pc:docMk/>
          <pc:sldMk cId="3990737348" sldId="269"/>
        </pc:sldMkLst>
      </pc:sldChg>
      <pc:sldChg chg="del">
        <pc:chgData name="Woodward, Quinton (woodwaqk)" userId="a7d725ff-cb0e-4bc2-ab7e-c4f2fa03a7d7" providerId="ADAL" clId="{04CB7BD4-8725-4011-BABE-48F0577C0710}" dt="2023-04-01T20:26:52.895" v="2881" actId="47"/>
        <pc:sldMkLst>
          <pc:docMk/>
          <pc:sldMk cId="100212448" sldId="270"/>
        </pc:sldMkLst>
      </pc:sldChg>
      <pc:sldChg chg="addSp delSp modSp add mod">
        <pc:chgData name="Woodward, Quinton (woodwaqk)" userId="a7d725ff-cb0e-4bc2-ab7e-c4f2fa03a7d7" providerId="ADAL" clId="{04CB7BD4-8725-4011-BABE-48F0577C0710}" dt="2023-04-01T19:51:05.952" v="2373" actId="14100"/>
        <pc:sldMkLst>
          <pc:docMk/>
          <pc:sldMk cId="2917849210" sldId="272"/>
        </pc:sldMkLst>
        <pc:spChg chg="mod">
          <ac:chgData name="Woodward, Quinton (woodwaqk)" userId="a7d725ff-cb0e-4bc2-ab7e-c4f2fa03a7d7" providerId="ADAL" clId="{04CB7BD4-8725-4011-BABE-48F0577C0710}" dt="2023-04-01T18:18:02.990" v="612" actId="20577"/>
          <ac:spMkLst>
            <pc:docMk/>
            <pc:sldMk cId="2917849210" sldId="272"/>
            <ac:spMk id="2" creationId="{86BF5866-005C-C3AD-2D6E-2156D5C46B5C}"/>
          </ac:spMkLst>
        </pc:spChg>
        <pc:spChg chg="del mod">
          <ac:chgData name="Woodward, Quinton (woodwaqk)" userId="a7d725ff-cb0e-4bc2-ab7e-c4f2fa03a7d7" providerId="ADAL" clId="{04CB7BD4-8725-4011-BABE-48F0577C0710}" dt="2023-04-01T18:18:10.634" v="613" actId="478"/>
          <ac:spMkLst>
            <pc:docMk/>
            <pc:sldMk cId="2917849210" sldId="272"/>
            <ac:spMk id="3" creationId="{D7D08B2C-600F-B16E-8289-FAC063D3A8BB}"/>
          </ac:spMkLst>
        </pc:spChg>
        <pc:spChg chg="add mod">
          <ac:chgData name="Woodward, Quinton (woodwaqk)" userId="a7d725ff-cb0e-4bc2-ab7e-c4f2fa03a7d7" providerId="ADAL" clId="{04CB7BD4-8725-4011-BABE-48F0577C0710}" dt="2023-04-01T18:20:59.830" v="731" actId="1076"/>
          <ac:spMkLst>
            <pc:docMk/>
            <pc:sldMk cId="2917849210" sldId="272"/>
            <ac:spMk id="6" creationId="{2BAA9A8E-A33B-4998-98CA-9C137183E2D0}"/>
          </ac:spMkLst>
        </pc:spChg>
        <pc:spChg chg="add del">
          <ac:chgData name="Woodward, Quinton (woodwaqk)" userId="a7d725ff-cb0e-4bc2-ab7e-c4f2fa03a7d7" providerId="ADAL" clId="{04CB7BD4-8725-4011-BABE-48F0577C0710}" dt="2023-04-01T18:21:42.203" v="733" actId="478"/>
          <ac:spMkLst>
            <pc:docMk/>
            <pc:sldMk cId="2917849210" sldId="272"/>
            <ac:spMk id="7" creationId="{4AA31BE6-3322-161E-BE96-2352605F1A96}"/>
          </ac:spMkLst>
        </pc:spChg>
        <pc:spChg chg="add mod">
          <ac:chgData name="Woodward, Quinton (woodwaqk)" userId="a7d725ff-cb0e-4bc2-ab7e-c4f2fa03a7d7" providerId="ADAL" clId="{04CB7BD4-8725-4011-BABE-48F0577C0710}" dt="2023-04-01T18:31:53.973" v="898" actId="1076"/>
          <ac:spMkLst>
            <pc:docMk/>
            <pc:sldMk cId="2917849210" sldId="272"/>
            <ac:spMk id="9" creationId="{1E124F76-81B2-8CED-BCA7-1A003504C5ED}"/>
          </ac:spMkLst>
        </pc:spChg>
        <pc:spChg chg="add mod">
          <ac:chgData name="Woodward, Quinton (woodwaqk)" userId="a7d725ff-cb0e-4bc2-ab7e-c4f2fa03a7d7" providerId="ADAL" clId="{04CB7BD4-8725-4011-BABE-48F0577C0710}" dt="2023-04-01T18:32:28.787" v="907" actId="1076"/>
          <ac:spMkLst>
            <pc:docMk/>
            <pc:sldMk cId="2917849210" sldId="272"/>
            <ac:spMk id="11" creationId="{12AA1D0D-D7A2-5D7F-14B9-64024F9C3FE9}"/>
          </ac:spMkLst>
        </pc:spChg>
        <pc:spChg chg="add mod">
          <ac:chgData name="Woodward, Quinton (woodwaqk)" userId="a7d725ff-cb0e-4bc2-ab7e-c4f2fa03a7d7" providerId="ADAL" clId="{04CB7BD4-8725-4011-BABE-48F0577C0710}" dt="2023-04-01T18:31:45.980" v="897" actId="1076"/>
          <ac:spMkLst>
            <pc:docMk/>
            <pc:sldMk cId="2917849210" sldId="272"/>
            <ac:spMk id="12" creationId="{FAF87FAC-4A51-A286-F35B-78A966E8A318}"/>
          </ac:spMkLst>
        </pc:spChg>
        <pc:spChg chg="mod">
          <ac:chgData name="Woodward, Quinton (woodwaqk)" userId="a7d725ff-cb0e-4bc2-ab7e-c4f2fa03a7d7" providerId="ADAL" clId="{04CB7BD4-8725-4011-BABE-48F0577C0710}" dt="2023-04-01T18:09:40.094" v="295" actId="20577"/>
          <ac:spMkLst>
            <pc:docMk/>
            <pc:sldMk cId="2917849210" sldId="272"/>
            <ac:spMk id="13" creationId="{B6BD44D4-552C-E7C1-2660-BC8D3069BA47}"/>
          </ac:spMkLst>
        </pc:spChg>
        <pc:spChg chg="add del mod">
          <ac:chgData name="Woodward, Quinton (woodwaqk)" userId="a7d725ff-cb0e-4bc2-ab7e-c4f2fa03a7d7" providerId="ADAL" clId="{04CB7BD4-8725-4011-BABE-48F0577C0710}" dt="2023-04-01T18:32:04.348" v="901" actId="478"/>
          <ac:spMkLst>
            <pc:docMk/>
            <pc:sldMk cId="2917849210" sldId="272"/>
            <ac:spMk id="14" creationId="{5BC60F48-FDA9-1A36-4D68-EE3053E8A9DE}"/>
          </ac:spMkLst>
        </pc:spChg>
        <pc:spChg chg="add mod">
          <ac:chgData name="Woodward, Quinton (woodwaqk)" userId="a7d725ff-cb0e-4bc2-ab7e-c4f2fa03a7d7" providerId="ADAL" clId="{04CB7BD4-8725-4011-BABE-48F0577C0710}" dt="2023-04-01T18:32:21.159" v="906" actId="1076"/>
          <ac:spMkLst>
            <pc:docMk/>
            <pc:sldMk cId="2917849210" sldId="272"/>
            <ac:spMk id="15" creationId="{F057B9F8-D03D-F32E-5302-0470A483D82D}"/>
          </ac:spMkLst>
        </pc:spChg>
        <pc:spChg chg="add mod">
          <ac:chgData name="Woodward, Quinton (woodwaqk)" userId="a7d725ff-cb0e-4bc2-ab7e-c4f2fa03a7d7" providerId="ADAL" clId="{04CB7BD4-8725-4011-BABE-48F0577C0710}" dt="2023-04-01T19:46:27.376" v="2316" actId="1076"/>
          <ac:spMkLst>
            <pc:docMk/>
            <pc:sldMk cId="2917849210" sldId="272"/>
            <ac:spMk id="16" creationId="{EB20E420-D181-BBA4-62AB-56361E99DF30}"/>
          </ac:spMkLst>
        </pc:spChg>
        <pc:spChg chg="add mod">
          <ac:chgData name="Woodward, Quinton (woodwaqk)" userId="a7d725ff-cb0e-4bc2-ab7e-c4f2fa03a7d7" providerId="ADAL" clId="{04CB7BD4-8725-4011-BABE-48F0577C0710}" dt="2023-04-01T19:49:37.346" v="2352" actId="14100"/>
          <ac:spMkLst>
            <pc:docMk/>
            <pc:sldMk cId="2917849210" sldId="272"/>
            <ac:spMk id="17" creationId="{3A0F729A-2860-E6BE-21AE-399E0C756F98}"/>
          </ac:spMkLst>
        </pc:spChg>
        <pc:spChg chg="add mod">
          <ac:chgData name="Woodward, Quinton (woodwaqk)" userId="a7d725ff-cb0e-4bc2-ab7e-c4f2fa03a7d7" providerId="ADAL" clId="{04CB7BD4-8725-4011-BABE-48F0577C0710}" dt="2023-04-01T19:51:05.952" v="2373" actId="14100"/>
          <ac:spMkLst>
            <pc:docMk/>
            <pc:sldMk cId="2917849210" sldId="272"/>
            <ac:spMk id="18" creationId="{33B46179-FC27-629F-11FB-3257D6BB7447}"/>
          </ac:spMkLst>
        </pc:spChg>
        <pc:spChg chg="add mod">
          <ac:chgData name="Woodward, Quinton (woodwaqk)" userId="a7d725ff-cb0e-4bc2-ab7e-c4f2fa03a7d7" providerId="ADAL" clId="{04CB7BD4-8725-4011-BABE-48F0577C0710}" dt="2023-04-01T19:50:49.909" v="2369" actId="14100"/>
          <ac:spMkLst>
            <pc:docMk/>
            <pc:sldMk cId="2917849210" sldId="272"/>
            <ac:spMk id="19" creationId="{EBCF5291-76FE-55EA-7E6E-47C4910C3D89}"/>
          </ac:spMkLst>
        </pc:spChg>
        <pc:picChg chg="del">
          <ac:chgData name="Woodward, Quinton (woodwaqk)" userId="a7d725ff-cb0e-4bc2-ab7e-c4f2fa03a7d7" providerId="ADAL" clId="{04CB7BD4-8725-4011-BABE-48F0577C0710}" dt="2023-04-01T18:13:46.321" v="333" actId="478"/>
          <ac:picMkLst>
            <pc:docMk/>
            <pc:sldMk cId="2917849210" sldId="272"/>
            <ac:picMk id="8" creationId="{118017D0-C066-A0AD-BD8A-295750D5505B}"/>
          </ac:picMkLst>
        </pc:picChg>
        <pc:picChg chg="del">
          <ac:chgData name="Woodward, Quinton (woodwaqk)" userId="a7d725ff-cb0e-4bc2-ab7e-c4f2fa03a7d7" providerId="ADAL" clId="{04CB7BD4-8725-4011-BABE-48F0577C0710}" dt="2023-04-01T18:13:48.102" v="334" actId="478"/>
          <ac:picMkLst>
            <pc:docMk/>
            <pc:sldMk cId="2917849210" sldId="272"/>
            <ac:picMk id="10" creationId="{05042C98-82B4-6DDB-E727-D56D078051E7}"/>
          </ac:picMkLst>
        </pc:picChg>
        <pc:picChg chg="add del mod">
          <ac:chgData name="Woodward, Quinton (woodwaqk)" userId="a7d725ff-cb0e-4bc2-ab7e-c4f2fa03a7d7" providerId="ADAL" clId="{04CB7BD4-8725-4011-BABE-48F0577C0710}" dt="2023-04-01T18:32:40.768" v="914" actId="1076"/>
          <ac:picMkLst>
            <pc:docMk/>
            <pc:sldMk cId="2917849210" sldId="272"/>
            <ac:picMk id="1026" creationId="{1ADC1B0B-4FD9-4D3D-7279-60D83694D6B3}"/>
          </ac:picMkLst>
        </pc:picChg>
      </pc:sldChg>
      <pc:sldChg chg="addSp delSp modSp add mod ord">
        <pc:chgData name="Woodward, Quinton (woodwaqk)" userId="a7d725ff-cb0e-4bc2-ab7e-c4f2fa03a7d7" providerId="ADAL" clId="{04CB7BD4-8725-4011-BABE-48F0577C0710}" dt="2023-04-01T20:14:12.185" v="2399" actId="207"/>
        <pc:sldMkLst>
          <pc:docMk/>
          <pc:sldMk cId="627946816" sldId="273"/>
        </pc:sldMkLst>
        <pc:spChg chg="mod">
          <ac:chgData name="Woodward, Quinton (woodwaqk)" userId="a7d725ff-cb0e-4bc2-ab7e-c4f2fa03a7d7" providerId="ADAL" clId="{04CB7BD4-8725-4011-BABE-48F0577C0710}" dt="2023-04-01T18:48:02.419" v="1095" actId="1076"/>
          <ac:spMkLst>
            <pc:docMk/>
            <pc:sldMk cId="627946816" sldId="273"/>
            <ac:spMk id="2" creationId="{24405385-1DE6-2B22-C761-FB124DED3AEB}"/>
          </ac:spMkLst>
        </pc:spChg>
        <pc:spChg chg="del">
          <ac:chgData name="Woodward, Quinton (woodwaqk)" userId="a7d725ff-cb0e-4bc2-ab7e-c4f2fa03a7d7" providerId="ADAL" clId="{04CB7BD4-8725-4011-BABE-48F0577C0710}" dt="2023-04-01T18:42:16.750" v="1075" actId="478"/>
          <ac:spMkLst>
            <pc:docMk/>
            <pc:sldMk cId="627946816" sldId="273"/>
            <ac:spMk id="3" creationId="{1EE15A3D-1C36-E3C3-EF5D-A32B5831AA1D}"/>
          </ac:spMkLst>
        </pc:spChg>
        <pc:spChg chg="add del mod">
          <ac:chgData name="Woodward, Quinton (woodwaqk)" userId="a7d725ff-cb0e-4bc2-ab7e-c4f2fa03a7d7" providerId="ADAL" clId="{04CB7BD4-8725-4011-BABE-48F0577C0710}" dt="2023-04-01T18:42:21.416" v="1077" actId="478"/>
          <ac:spMkLst>
            <pc:docMk/>
            <pc:sldMk cId="627946816" sldId="273"/>
            <ac:spMk id="6" creationId="{AA8245AF-E2F9-BDC7-FD4C-62A264B53CF0}"/>
          </ac:spMkLst>
        </pc:spChg>
        <pc:spChg chg="add mod">
          <ac:chgData name="Woodward, Quinton (woodwaqk)" userId="a7d725ff-cb0e-4bc2-ab7e-c4f2fa03a7d7" providerId="ADAL" clId="{04CB7BD4-8725-4011-BABE-48F0577C0710}" dt="2023-04-01T20:14:12.185" v="2399" actId="207"/>
          <ac:spMkLst>
            <pc:docMk/>
            <pc:sldMk cId="627946816" sldId="273"/>
            <ac:spMk id="7" creationId="{BBFF431C-8FEE-A041-4B62-1F69C82CAA82}"/>
          </ac:spMkLst>
        </pc:spChg>
        <pc:spChg chg="add del mod">
          <ac:chgData name="Woodward, Quinton (woodwaqk)" userId="a7d725ff-cb0e-4bc2-ab7e-c4f2fa03a7d7" providerId="ADAL" clId="{04CB7BD4-8725-4011-BABE-48F0577C0710}" dt="2023-04-01T19:03:58.105" v="1367" actId="478"/>
          <ac:spMkLst>
            <pc:docMk/>
            <pc:sldMk cId="627946816" sldId="273"/>
            <ac:spMk id="8" creationId="{EC32A082-16F8-95EF-46AA-784B33BD710E}"/>
          </ac:spMkLst>
        </pc:spChg>
        <pc:spChg chg="add del mod">
          <ac:chgData name="Woodward, Quinton (woodwaqk)" userId="a7d725ff-cb0e-4bc2-ab7e-c4f2fa03a7d7" providerId="ADAL" clId="{04CB7BD4-8725-4011-BABE-48F0577C0710}" dt="2023-04-01T19:07:42.649" v="1606" actId="478"/>
          <ac:spMkLst>
            <pc:docMk/>
            <pc:sldMk cId="627946816" sldId="273"/>
            <ac:spMk id="9" creationId="{B589C900-07D6-E06E-EEDF-75797E587609}"/>
          </ac:spMkLst>
        </pc:spChg>
        <pc:spChg chg="add del mod">
          <ac:chgData name="Woodward, Quinton (woodwaqk)" userId="a7d725ff-cb0e-4bc2-ab7e-c4f2fa03a7d7" providerId="ADAL" clId="{04CB7BD4-8725-4011-BABE-48F0577C0710}" dt="2023-04-01T19:12:18.705" v="1724" actId="478"/>
          <ac:spMkLst>
            <pc:docMk/>
            <pc:sldMk cId="627946816" sldId="273"/>
            <ac:spMk id="10" creationId="{CFA4704F-FAD6-E77C-E2A1-0CCCC9D325D6}"/>
          </ac:spMkLst>
        </pc:spChg>
        <pc:spChg chg="add del mod">
          <ac:chgData name="Woodward, Quinton (woodwaqk)" userId="a7d725ff-cb0e-4bc2-ab7e-c4f2fa03a7d7" providerId="ADAL" clId="{04CB7BD4-8725-4011-BABE-48F0577C0710}" dt="2023-04-01T19:17:33.848" v="1885" actId="478"/>
          <ac:spMkLst>
            <pc:docMk/>
            <pc:sldMk cId="627946816" sldId="273"/>
            <ac:spMk id="11" creationId="{365AFBB7-B78D-B6D7-91C6-747704FBBB46}"/>
          </ac:spMkLst>
        </pc:spChg>
        <pc:spChg chg="add del mod">
          <ac:chgData name="Woodward, Quinton (woodwaqk)" userId="a7d725ff-cb0e-4bc2-ab7e-c4f2fa03a7d7" providerId="ADAL" clId="{04CB7BD4-8725-4011-BABE-48F0577C0710}" dt="2023-04-01T19:19:29.323" v="1890" actId="478"/>
          <ac:spMkLst>
            <pc:docMk/>
            <pc:sldMk cId="627946816" sldId="273"/>
            <ac:spMk id="12" creationId="{5BCE60B8-D35C-A91F-19B4-54EE2BDBBDE4}"/>
          </ac:spMkLst>
        </pc:spChg>
        <pc:spChg chg="add del mod">
          <ac:chgData name="Woodward, Quinton (woodwaqk)" userId="a7d725ff-cb0e-4bc2-ab7e-c4f2fa03a7d7" providerId="ADAL" clId="{04CB7BD4-8725-4011-BABE-48F0577C0710}" dt="2023-04-01T19:20:22.326" v="1895" actId="478"/>
          <ac:spMkLst>
            <pc:docMk/>
            <pc:sldMk cId="627946816" sldId="273"/>
            <ac:spMk id="13" creationId="{38F493E5-1CBF-DAFD-0AC6-7A9C40840A8D}"/>
          </ac:spMkLst>
        </pc:spChg>
        <pc:spChg chg="add mod">
          <ac:chgData name="Woodward, Quinton (woodwaqk)" userId="a7d725ff-cb0e-4bc2-ab7e-c4f2fa03a7d7" providerId="ADAL" clId="{04CB7BD4-8725-4011-BABE-48F0577C0710}" dt="2023-04-01T20:14:08.492" v="2398" actId="207"/>
          <ac:spMkLst>
            <pc:docMk/>
            <pc:sldMk cId="627946816" sldId="273"/>
            <ac:spMk id="15" creationId="{36E3E8E3-65C1-73C2-85A9-719757491B3D}"/>
          </ac:spMkLst>
        </pc:spChg>
        <pc:spChg chg="add mod">
          <ac:chgData name="Woodward, Quinton (woodwaqk)" userId="a7d725ff-cb0e-4bc2-ab7e-c4f2fa03a7d7" providerId="ADAL" clId="{04CB7BD4-8725-4011-BABE-48F0577C0710}" dt="2023-04-01T20:13:49.164" v="2396" actId="207"/>
          <ac:spMkLst>
            <pc:docMk/>
            <pc:sldMk cId="627946816" sldId="273"/>
            <ac:spMk id="16" creationId="{4328213B-152E-9583-77B7-F2C6DE3845C4}"/>
          </ac:spMkLst>
        </pc:spChg>
        <pc:spChg chg="add mod">
          <ac:chgData name="Woodward, Quinton (woodwaqk)" userId="a7d725ff-cb0e-4bc2-ab7e-c4f2fa03a7d7" providerId="ADAL" clId="{04CB7BD4-8725-4011-BABE-48F0577C0710}" dt="2023-04-01T20:13:56.927" v="2397" actId="207"/>
          <ac:spMkLst>
            <pc:docMk/>
            <pc:sldMk cId="627946816" sldId="273"/>
            <ac:spMk id="17" creationId="{6B3D9B11-2106-0F92-0B41-EC3A9232043D}"/>
          </ac:spMkLst>
        </pc:spChg>
        <pc:spChg chg="add mod">
          <ac:chgData name="Woodward, Quinton (woodwaqk)" userId="a7d725ff-cb0e-4bc2-ab7e-c4f2fa03a7d7" providerId="ADAL" clId="{04CB7BD4-8725-4011-BABE-48F0577C0710}" dt="2023-04-01T19:31:51.079" v="2042" actId="20577"/>
          <ac:spMkLst>
            <pc:docMk/>
            <pc:sldMk cId="627946816" sldId="273"/>
            <ac:spMk id="18" creationId="{486546F8-6518-813E-137E-8FB5579E23A4}"/>
          </ac:spMkLst>
        </pc:spChg>
        <pc:spChg chg="add mod">
          <ac:chgData name="Woodward, Quinton (woodwaqk)" userId="a7d725ff-cb0e-4bc2-ab7e-c4f2fa03a7d7" providerId="ADAL" clId="{04CB7BD4-8725-4011-BABE-48F0577C0710}" dt="2023-04-01T19:38:03.821" v="2158" actId="20577"/>
          <ac:spMkLst>
            <pc:docMk/>
            <pc:sldMk cId="627946816" sldId="273"/>
            <ac:spMk id="19" creationId="{A505AEB4-71C8-03FE-7A2C-95EC57DCC4F8}"/>
          </ac:spMkLst>
        </pc:spChg>
        <pc:spChg chg="add mod">
          <ac:chgData name="Woodward, Quinton (woodwaqk)" userId="a7d725ff-cb0e-4bc2-ab7e-c4f2fa03a7d7" providerId="ADAL" clId="{04CB7BD4-8725-4011-BABE-48F0577C0710}" dt="2023-04-01T19:39:28.773" v="2315" actId="20577"/>
          <ac:spMkLst>
            <pc:docMk/>
            <pc:sldMk cId="627946816" sldId="273"/>
            <ac:spMk id="20" creationId="{5A52E0B5-9782-4A1C-EBBD-D2DB30844C85}"/>
          </ac:spMkLst>
        </pc:spChg>
        <pc:picChg chg="add mod">
          <ac:chgData name="Woodward, Quinton (woodwaqk)" userId="a7d725ff-cb0e-4bc2-ab7e-c4f2fa03a7d7" providerId="ADAL" clId="{04CB7BD4-8725-4011-BABE-48F0577C0710}" dt="2023-04-01T19:20:18.092" v="1894" actId="1076"/>
          <ac:picMkLst>
            <pc:docMk/>
            <pc:sldMk cId="627946816" sldId="273"/>
            <ac:picMk id="14" creationId="{1F3C5C80-6505-9286-E994-62B8E50CDA10}"/>
          </ac:picMkLst>
        </pc:picChg>
        <pc:picChg chg="del">
          <ac:chgData name="Woodward, Quinton (woodwaqk)" userId="a7d725ff-cb0e-4bc2-ab7e-c4f2fa03a7d7" providerId="ADAL" clId="{04CB7BD4-8725-4011-BABE-48F0577C0710}" dt="2023-04-01T18:42:18.701" v="1076" actId="478"/>
          <ac:picMkLst>
            <pc:docMk/>
            <pc:sldMk cId="627946816" sldId="273"/>
            <ac:picMk id="2050" creationId="{EB08F109-31B2-3A3A-02C5-2E30312B164E}"/>
          </ac:picMkLst>
        </pc:picChg>
      </pc:sldChg>
      <pc:sldChg chg="addSp delSp modSp add mod">
        <pc:chgData name="Woodward, Quinton (woodwaqk)" userId="a7d725ff-cb0e-4bc2-ab7e-c4f2fa03a7d7" providerId="ADAL" clId="{04CB7BD4-8725-4011-BABE-48F0577C0710}" dt="2023-04-01T20:28:32.983" v="2927" actId="20577"/>
        <pc:sldMkLst>
          <pc:docMk/>
          <pc:sldMk cId="2082997643" sldId="274"/>
        </pc:sldMkLst>
        <pc:spChg chg="mod">
          <ac:chgData name="Woodward, Quinton (woodwaqk)" userId="a7d725ff-cb0e-4bc2-ab7e-c4f2fa03a7d7" providerId="ADAL" clId="{04CB7BD4-8725-4011-BABE-48F0577C0710}" dt="2023-04-01T20:27:15.699" v="2917" actId="20577"/>
          <ac:spMkLst>
            <pc:docMk/>
            <pc:sldMk cId="2082997643" sldId="274"/>
            <ac:spMk id="2" creationId="{48AD0690-2DDC-9671-E108-2F07267A82F1}"/>
          </ac:spMkLst>
        </pc:spChg>
        <pc:spChg chg="add del mod">
          <ac:chgData name="Woodward, Quinton (woodwaqk)" userId="a7d725ff-cb0e-4bc2-ab7e-c4f2fa03a7d7" providerId="ADAL" clId="{04CB7BD4-8725-4011-BABE-48F0577C0710}" dt="2023-04-01T20:27:24.930" v="2920" actId="478"/>
          <ac:spMkLst>
            <pc:docMk/>
            <pc:sldMk cId="2082997643" sldId="274"/>
            <ac:spMk id="4" creationId="{35E4821B-3F66-14FB-4625-ED7EFC26C094}"/>
          </ac:spMkLst>
        </pc:spChg>
        <pc:spChg chg="add del mod">
          <ac:chgData name="Woodward, Quinton (woodwaqk)" userId="a7d725ff-cb0e-4bc2-ab7e-c4f2fa03a7d7" providerId="ADAL" clId="{04CB7BD4-8725-4011-BABE-48F0577C0710}" dt="2023-04-01T20:27:26.799" v="2921" actId="478"/>
          <ac:spMkLst>
            <pc:docMk/>
            <pc:sldMk cId="2082997643" sldId="274"/>
            <ac:spMk id="7" creationId="{1DC26B4F-4E19-DA86-76B5-1EC7A1317C32}"/>
          </ac:spMkLst>
        </pc:spChg>
        <pc:spChg chg="del">
          <ac:chgData name="Woodward, Quinton (woodwaqk)" userId="a7d725ff-cb0e-4bc2-ab7e-c4f2fa03a7d7" providerId="ADAL" clId="{04CB7BD4-8725-4011-BABE-48F0577C0710}" dt="2023-04-01T20:27:20.268" v="2918" actId="478"/>
          <ac:spMkLst>
            <pc:docMk/>
            <pc:sldMk cId="2082997643" sldId="274"/>
            <ac:spMk id="10" creationId="{B68B2431-43F6-C030-51DD-023CAF2A9D89}"/>
          </ac:spMkLst>
        </pc:spChg>
        <pc:spChg chg="mod">
          <ac:chgData name="Woodward, Quinton (woodwaqk)" userId="a7d725ff-cb0e-4bc2-ab7e-c4f2fa03a7d7" providerId="ADAL" clId="{04CB7BD4-8725-4011-BABE-48F0577C0710}" dt="2023-04-01T20:28:32.983" v="2927" actId="20577"/>
          <ac:spMkLst>
            <pc:docMk/>
            <pc:sldMk cId="2082997643" sldId="274"/>
            <ac:spMk id="11" creationId="{08BB2056-186F-33CD-5B58-671B509B832B}"/>
          </ac:spMkLst>
        </pc:spChg>
        <pc:picChg chg="del">
          <ac:chgData name="Woodward, Quinton (woodwaqk)" userId="a7d725ff-cb0e-4bc2-ab7e-c4f2fa03a7d7" providerId="ADAL" clId="{04CB7BD4-8725-4011-BABE-48F0577C0710}" dt="2023-04-01T20:27:22.065" v="2919" actId="478"/>
          <ac:picMkLst>
            <pc:docMk/>
            <pc:sldMk cId="2082997643" sldId="274"/>
            <ac:picMk id="8" creationId="{42CE182B-F9F6-3C36-AD1E-18379E14C6F6}"/>
          </ac:picMkLst>
        </pc:picChg>
      </pc:sldChg>
      <pc:sldChg chg="addSp delSp modSp add mod">
        <pc:chgData name="Woodward, Quinton (woodwaqk)" userId="a7d725ff-cb0e-4bc2-ab7e-c4f2fa03a7d7" providerId="ADAL" clId="{04CB7BD4-8725-4011-BABE-48F0577C0710}" dt="2023-04-02T00:55:35.648" v="4219" actId="5793"/>
        <pc:sldMkLst>
          <pc:docMk/>
          <pc:sldMk cId="2815285953" sldId="275"/>
        </pc:sldMkLst>
        <pc:spChg chg="del mod">
          <ac:chgData name="Woodward, Quinton (woodwaqk)" userId="a7d725ff-cb0e-4bc2-ab7e-c4f2fa03a7d7" providerId="ADAL" clId="{04CB7BD4-8725-4011-BABE-48F0577C0710}" dt="2023-04-01T20:52:10.844" v="2956" actId="478"/>
          <ac:spMkLst>
            <pc:docMk/>
            <pc:sldMk cId="2815285953" sldId="275"/>
            <ac:spMk id="2" creationId="{48AD0690-2DDC-9671-E108-2F07267A82F1}"/>
          </ac:spMkLst>
        </pc:spChg>
        <pc:spChg chg="add del mod">
          <ac:chgData name="Woodward, Quinton (woodwaqk)" userId="a7d725ff-cb0e-4bc2-ab7e-c4f2fa03a7d7" providerId="ADAL" clId="{04CB7BD4-8725-4011-BABE-48F0577C0710}" dt="2023-04-02T00:31:20.334" v="2969" actId="478"/>
          <ac:spMkLst>
            <pc:docMk/>
            <pc:sldMk cId="2815285953" sldId="275"/>
            <ac:spMk id="2" creationId="{8B6900B4-8F35-96AE-307D-2AAF034EF8BB}"/>
          </ac:spMkLst>
        </pc:spChg>
        <pc:spChg chg="add mod">
          <ac:chgData name="Woodward, Quinton (woodwaqk)" userId="a7d725ff-cb0e-4bc2-ab7e-c4f2fa03a7d7" providerId="ADAL" clId="{04CB7BD4-8725-4011-BABE-48F0577C0710}" dt="2023-04-02T00:49:47.634" v="3733" actId="403"/>
          <ac:spMkLst>
            <pc:docMk/>
            <pc:sldMk cId="2815285953" sldId="275"/>
            <ac:spMk id="3" creationId="{3D448D9B-108C-00E2-2BE7-7B044BBDF8BA}"/>
          </ac:spMkLst>
        </pc:spChg>
        <pc:spChg chg="add mod">
          <ac:chgData name="Woodward, Quinton (woodwaqk)" userId="a7d725ff-cb0e-4bc2-ab7e-c4f2fa03a7d7" providerId="ADAL" clId="{04CB7BD4-8725-4011-BABE-48F0577C0710}" dt="2023-04-02T00:31:32.565" v="2994" actId="20577"/>
          <ac:spMkLst>
            <pc:docMk/>
            <pc:sldMk cId="2815285953" sldId="275"/>
            <ac:spMk id="4" creationId="{603BB716-BAE7-DEDC-0442-6D390BBA236D}"/>
          </ac:spMkLst>
        </pc:spChg>
        <pc:spChg chg="add mod">
          <ac:chgData name="Woodward, Quinton (woodwaqk)" userId="a7d725ff-cb0e-4bc2-ab7e-c4f2fa03a7d7" providerId="ADAL" clId="{04CB7BD4-8725-4011-BABE-48F0577C0710}" dt="2023-04-02T00:55:26.623" v="4217" actId="20577"/>
          <ac:spMkLst>
            <pc:docMk/>
            <pc:sldMk cId="2815285953" sldId="275"/>
            <ac:spMk id="6" creationId="{018533ED-ADE9-BEA5-2501-547DB60A5B79}"/>
          </ac:spMkLst>
        </pc:spChg>
        <pc:spChg chg="add del mod">
          <ac:chgData name="Woodward, Quinton (woodwaqk)" userId="a7d725ff-cb0e-4bc2-ab7e-c4f2fa03a7d7" providerId="ADAL" clId="{04CB7BD4-8725-4011-BABE-48F0577C0710}" dt="2023-04-02T00:34:08.250" v="3019" actId="478"/>
          <ac:spMkLst>
            <pc:docMk/>
            <pc:sldMk cId="2815285953" sldId="275"/>
            <ac:spMk id="7" creationId="{0FDEC0BE-A11A-BC9D-C7DA-E92CBF67BF8C}"/>
          </ac:spMkLst>
        </pc:spChg>
        <pc:spChg chg="add mod">
          <ac:chgData name="Woodward, Quinton (woodwaqk)" userId="a7d725ff-cb0e-4bc2-ab7e-c4f2fa03a7d7" providerId="ADAL" clId="{04CB7BD4-8725-4011-BABE-48F0577C0710}" dt="2023-04-02T00:55:35.648" v="4219" actId="5793"/>
          <ac:spMkLst>
            <pc:docMk/>
            <pc:sldMk cId="2815285953" sldId="275"/>
            <ac:spMk id="8" creationId="{9CB38EB0-B051-1081-ABBF-0FBB958B6DD8}"/>
          </ac:spMkLst>
        </pc:spChg>
      </pc:sldChg>
    </pc:docChg>
  </pc:docChgLst>
</pc:chgInfo>
</file>

<file path=ppt/comments/modernComment_101_52CF52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4E3AD4-7A86-4A22-8936-AD39062B4666}" authorId="{386B91E9-0534-D247-38F8-DCE2D7479AE0}" status="resolved" created="2023-04-11T18:12:11.181" complete="100000">
    <pc:sldMkLst xmlns:pc="http://schemas.microsoft.com/office/powerpoint/2013/main/command">
      <pc:docMk/>
      <pc:sldMk cId="1389318877" sldId="257"/>
    </pc:sldMkLst>
    <p188:txBody>
      <a:bodyPr/>
      <a:lstStyle/>
      <a:p>
        <a:r>
          <a:rPr lang="en-US"/>
          <a:t>Fewer words</a:t>
        </a:r>
      </a:p>
    </p188:txBody>
  </p188:cm>
</p188:cmLst>
</file>

<file path=ppt/comments/modernComment_108_669D69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30F417-36F6-4D7D-BBCB-65FECA17222E}" authorId="{386B91E9-0534-D247-38F8-DCE2D7479AE0}" status="resolved" created="2023-04-11T18:22:58.534" complete="100000">
    <pc:sldMkLst xmlns:pc="http://schemas.microsoft.com/office/powerpoint/2013/main/command">
      <pc:docMk/>
      <pc:sldMk cId="1721592217" sldId="264"/>
    </pc:sldMkLst>
    <p188:txBody>
      <a:bodyPr/>
      <a:lstStyle/>
      <a:p>
        <a:r>
          <a:rPr lang="en-US"/>
          <a:t>Only weighted scores</a:t>
        </a:r>
      </a:p>
    </p188:txBody>
  </p188:cm>
</p188:cmLst>
</file>

<file path=ppt/comments/modernComment_109_DAA643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087714-0193-42CD-AF3E-FF6FD43EAAFF}" authorId="{386B91E9-0534-D247-38F8-DCE2D7479AE0}" status="resolved" created="2023-04-11T18:29:34.5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68329222" sldId="265"/>
      <ac:spMk id="10" creationId="{B68B2431-43F6-C030-51DD-023CAF2A9D89}"/>
      <ac:txMk cp="73">
        <ac:context len="74" hash="1454988286"/>
      </ac:txMk>
    </ac:txMkLst>
    <p188:pos x="2964873" y="1487734"/>
    <p188:txBody>
      <a:bodyPr/>
      <a:lstStyle/>
      <a:p>
        <a:r>
          <a:rPr lang="en-US"/>
          <a:t>Way too many words
More section views</a:t>
        </a:r>
      </a:p>
    </p188:txBody>
  </p188:cm>
</p188:cmLst>
</file>

<file path=ppt/comments/modernComment_10A_30E82F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4F73F4-B7A8-4AD2-9A8E-E8D4800418C6}" authorId="{386B91E9-0534-D247-38F8-DCE2D7479AE0}" status="resolved" created="2023-04-11T18:34:45.65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20522968" sldId="266"/>
      <ac:spMk id="13" creationId="{C44A581F-3AAC-6D36-74B5-E8C6EF7EA847}"/>
      <ac:txMk cp="129">
        <ac:context len="175" hash="773760761"/>
      </ac:txMk>
    </ac:txMkLst>
    <p188:pos x="957263" y="1847850"/>
    <p188:txBody>
      <a:bodyPr/>
      <a:lstStyle/>
      <a:p>
        <a:r>
          <a:rPr lang="en-US"/>
          <a:t>wordiness</a:t>
        </a:r>
      </a:p>
    </p188:txBody>
  </p188:cm>
</p188:cmLst>
</file>

<file path=ppt/comments/modernComment_110_ADEAD8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B6BEB7-F981-40D7-AABC-AE4B9662907A}" authorId="{386B91E9-0534-D247-38F8-DCE2D7479AE0}" status="resolved" created="2023-04-11T18:14:53.608" complete="100000">
    <pc:sldMkLst xmlns:pc="http://schemas.microsoft.com/office/powerpoint/2013/main/command">
      <pc:docMk/>
      <pc:sldMk cId="2917849210" sldId="272"/>
    </pc:sldMkLst>
    <p188:txBody>
      <a:bodyPr/>
      <a:lstStyle/>
      <a:p>
        <a:r>
          <a:rPr lang="en-US"/>
          <a:t>Reduce wordiness/simplify flow
</a:t>
        </a:r>
      </a:p>
    </p188:txBody>
  </p188:cm>
</p188:cmLst>
</file>

<file path=ppt/comments/modernComment_111_256DB5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5B900B-3C8B-4889-92C0-31D1E363DF9F}" authorId="{386B91E9-0534-D247-38F8-DCE2D7479AE0}" status="resolved" created="2023-04-11T18:16:24.93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7946816" sldId="273"/>
      <ac:spMk id="2" creationId="{24405385-1DE6-2B22-C761-FB124DED3AEB}"/>
    </ac:deMkLst>
    <p188:txBody>
      <a:bodyPr/>
      <a:lstStyle/>
      <a:p>
        <a:r>
          <a:rPr lang="en-US"/>
          <a:t>Improve readability</a:t>
        </a:r>
      </a:p>
    </p188:txBody>
  </p188:cm>
</p188:cmLst>
</file>

<file path=ppt/comments/modernComment_112_7C2805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A63CAD-5C1F-4E1C-ABE5-C71FCFAC77E8}" authorId="{386B91E9-0534-D247-38F8-DCE2D7479AE0}" created="2023-04-11T18:52:48.513">
    <pc:sldMkLst xmlns:pc="http://schemas.microsoft.com/office/powerpoint/2013/main/command">
      <pc:docMk/>
      <pc:sldMk cId="2082997643" sldId="274"/>
    </pc:sldMkLst>
    <p188:txBody>
      <a:bodyPr/>
      <a:lstStyle/>
      <a:p>
        <a:r>
          <a:rPr lang="en-US"/>
          <a:t>Replace with a setup picture like at expo</a:t>
        </a:r>
      </a:p>
    </p188:txBody>
  </p188:cm>
</p188:cmLst>
</file>

<file path=ppt/comments/modernComment_113_A7CDDA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8CD71E-6A66-4B76-AFC2-78AA070C8019}" authorId="{386B91E9-0534-D247-38F8-DCE2D7479AE0}" status="resolved" created="2023-04-11T18:57:00.54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15285953" sldId="275"/>
      <ac:spMk id="8" creationId="{9CB38EB0-B051-1081-ABBF-0FBB958B6DD8}"/>
    </ac:deMkLst>
    <p188:txBody>
      <a:bodyPr/>
      <a:lstStyle/>
      <a:p>
        <a:r>
          <a:rPr lang="en-US"/>
          <a:t>Don't use green</a:t>
        </a:r>
      </a:p>
    </p188:txBody>
  </p188:cm>
</p188:cmLst>
</file>

<file path=ppt/comments/modernComment_118_A20AB2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2639AD-8F13-4B42-8317-D71B44307497}" authorId="{386B91E9-0534-D247-38F8-DCE2D7479AE0}" status="resolved" created="2023-04-11T18:32:52.74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18610133" sldId="280"/>
      <ac:spMk id="7" creationId="{4E5F9116-71F1-FD5A-0313-2C4027BD48F6}"/>
      <ac:txMk cp="0" len="29">
        <ac:context len="30" hash="1001849328"/>
      </ac:txMk>
    </ac:txMkLst>
    <p188:pos x="3079333" y="289316"/>
    <p188:txBody>
      <a:bodyPr/>
      <a:lstStyle/>
      <a:p>
        <a:r>
          <a:rPr lang="en-US"/>
          <a:t>Sample calculations with their subsystem
INCLUDE FREE BODY DIAGRAM</a:t>
        </a:r>
      </a:p>
    </p188:txBody>
  </p188:cm>
</p188:cmLst>
</file>

<file path=ppt/comments/modernComment_11A_9532C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2B12BA-D950-41F9-8D79-BCD9265B6659}" authorId="{386B91E9-0534-D247-38F8-DCE2D7479AE0}" status="resolved" created="2023-04-11T18:42:01.6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03132124" sldId="282"/>
      <ac:spMk id="2" creationId="{EA049FAD-B76E-46AD-AE21-7244DE2A8E50}"/>
      <ac:txMk cp="8" len="7">
        <ac:context len="16" hash="2068688533"/>
      </ac:txMk>
    </ac:txMkLst>
    <p188:pos x="2700338" y="381001"/>
    <p188:txBody>
      <a:bodyPr/>
      <a:lstStyle/>
      <a:p>
        <a:r>
          <a:rPr lang="en-US"/>
          <a:t>Decide if we want this and if we do how do we talk through it
Recommendation: animation boxes</a:t>
        </a:r>
      </a:p>
    </p188:txBody>
  </p188:cm>
</p188:cmLst>
</file>

<file path=ppt/comments/modernComment_11E_B620DB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B274EC-D533-4017-A144-3A5DBFE9EED4}" authorId="{386B91E9-0534-D247-38F8-DCE2D7479AE0}" status="resolved" created="2023-04-11T16:01:52.422" complete="100000">
    <pc:sldMkLst xmlns:pc="http://schemas.microsoft.com/office/powerpoint/2013/main/command">
      <pc:docMk/>
      <pc:sldMk cId="3055606717" sldId="286"/>
    </pc:sldMkLst>
    <p188:replyLst>
      <p188:reply id="{367C12EE-329D-4153-BAE9-6B478BB88CE5}" authorId="{386B91E9-0534-D247-38F8-DCE2D7479AE0}" created="2023-04-11T18:52:00.145">
        <p188:txBody>
          <a:bodyPr/>
          <a:lstStyle/>
          <a:p>
            <a:r>
              <a:rPr lang="en-US"/>
              <a:t>Focus on phase headers and number of weeks to complete</a:t>
            </a:r>
          </a:p>
        </p188:txBody>
      </p188:reply>
    </p188:replyLst>
    <p188:txBody>
      <a:bodyPr/>
      <a:lstStyle/>
      <a:p>
        <a:r>
          <a:rPr lang="en-US"/>
          <a:t>Need a better way to format this slide…</a:t>
        </a:r>
      </a:p>
    </p188:txBody>
  </p188:cm>
</p188:cmLst>
</file>

<file path=ppt/comments/modernComment_122_8CDD3E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1FBCB1-CC24-40AB-A656-2F88117655C2}" authorId="{386B91E9-0534-D247-38F8-DCE2D7479AE0}" created="2023-04-11T15:57:37.302">
    <pc:sldMkLst xmlns:pc="http://schemas.microsoft.com/office/powerpoint/2013/main/command">
      <pc:docMk/>
      <pc:sldMk cId="2363309632" sldId="290"/>
    </pc:sldMkLst>
    <p188:txBody>
      <a:bodyPr/>
      <a:lstStyle/>
      <a:p>
        <a:r>
          <a:rPr lang="en-US"/>
          <a:t>Need picture of our probe/model</a:t>
        </a:r>
      </a:p>
    </p188:txBody>
  </p188:cm>
</p188:cmLst>
</file>

<file path=ppt/comments/modernComment_124_B20F7F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04C06A-7C7B-4150-89D7-E7E2B95F7678}" authorId="{386B91E9-0534-D247-38F8-DCE2D7479AE0}" status="resolved" created="2023-04-16T17:18:35.530" complete="100000">
    <pc:sldMkLst xmlns:pc="http://schemas.microsoft.com/office/powerpoint/2013/main/command">
      <pc:docMk/>
      <pc:sldMk cId="2987360016" sldId="292"/>
    </pc:sldMkLst>
    <p188:txBody>
      <a:bodyPr/>
      <a:lstStyle/>
      <a:p>
        <a:r>
          <a:rPr lang="en-US"/>
          <a:t>Needs free body</a:t>
        </a:r>
      </a:p>
    </p188:txBody>
  </p188:cm>
</p188:cmLst>
</file>

<file path=ppt/comments/modernComment_125_D79E68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EC9B40-EA60-40C2-800B-FBCA402FB4C0}" authorId="{386B91E9-0534-D247-38F8-DCE2D7479AE0}" status="resolved" created="2023-04-16T17:18:35.530" complete="100000">
    <pc:sldMkLst xmlns:pc="http://schemas.microsoft.com/office/powerpoint/2013/main/command">
      <pc:docMk/>
      <pc:sldMk cId="2987360016" sldId="292"/>
    </pc:sldMkLst>
    <p188:txBody>
      <a:bodyPr/>
      <a:lstStyle/>
      <a:p>
        <a:r>
          <a:rPr lang="en-US"/>
          <a:t>Needs free body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0D091-C08A-6646-B88B-AF9AB7C44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EDD88-F88C-3042-BE7F-68D18C1A5F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8E222-1684-2F40-8A9E-35336A70B9A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270E-CAD3-A546-BC4A-1DCC49933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5A98F-B3D3-0B4B-8730-72364B4CC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F2B34-5DC0-2B41-AB60-5A1A97E8B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2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5417-7F91-864B-B97B-D39EED12619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B11A-7E49-1249-A1AE-95CB7559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34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AB11A-7E49-1249-A1AE-95CB75596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4429E-8EBE-2045-B2B0-79786E721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defRPr sz="40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DATE | PRESENTER | EXTRA INFO</a:t>
            </a:r>
          </a:p>
        </p:txBody>
      </p:sp>
    </p:spTree>
    <p:extLst>
      <p:ext uri="{BB962C8B-B14F-4D97-AF65-F5344CB8AC3E}">
        <p14:creationId xmlns:p14="http://schemas.microsoft.com/office/powerpoint/2010/main" val="34296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12E869E-CF28-BC4D-8C1D-D6098FEDC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10975976" cy="9144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828800"/>
            <a:ext cx="4800599" cy="685800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CF62F-1F7B-634A-A7ED-0023DFAE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4800600" cy="3962400"/>
          </a:xfrm>
        </p:spPr>
        <p:txBody>
          <a:bodyPr>
            <a:noAutofit/>
          </a:bodyPr>
          <a:lstStyle>
            <a:lvl1pPr marL="0" indent="0">
              <a:spcBef>
                <a:spcPts val="1800"/>
              </a:spcBef>
              <a:buNone/>
              <a:defRPr sz="1800" b="0" i="0">
                <a:solidFill>
                  <a:schemeClr val="tx1"/>
                </a:solidFill>
                <a:latin typeface="Gentium Book Basic" panose="02000503060000020004" pitchFamily="2" charset="77"/>
              </a:defRPr>
            </a:lvl1pPr>
            <a:lvl2pPr>
              <a:spcBef>
                <a:spcPts val="1200"/>
              </a:spcBef>
              <a:defRPr sz="16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spcBef>
                <a:spcPts val="1200"/>
              </a:spcBef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0" y="5943600"/>
            <a:ext cx="50292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1200" y="1752600"/>
            <a:ext cx="4876800" cy="4114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E4156-B6D8-AC4B-8348-82665A390E5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71D058B-FB75-C64D-A67B-4A24F79B54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39515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5943600"/>
            <a:ext cx="115824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0"/>
            <a:ext cx="12192000" cy="53340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F6ACB0-9DC9-9B40-8E03-EF7E500386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263512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1"/>
            <a:ext cx="5638800" cy="63246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0" y="15240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82000" y="40386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0" y="19812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00" y="44958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029DE03-F5A5-FC42-965E-42F966EFB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200" y="15240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53200" y="40386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587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86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05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05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EE6E51-A949-5044-AB45-D88A3083AC8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72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B5E9A9DD-395C-5641-8DD4-F9328D8C7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53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C1E214C-0279-0546-B1CE-717DC2588AF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20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03E566-8393-934F-B962-C8239168F5F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39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2678584B-F478-4548-AB78-A9CD5AF6E57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D9B20CA-9A96-3B40-968B-996CD1B929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39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90E5251-5D89-A041-9428-8A60D5D35C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21919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BB3D-CA3C-2044-91F0-9CF78DE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50A0E-6A50-9F46-B0A7-C65C03A7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88255-0599-0948-A112-3E3A33D1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17692F8-51CE-D647-AF94-86151E896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1143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828-37AD-A945-8108-843E39F1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BA0DC-5338-BD4B-B5DD-089B448A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B224A5C-CE45-FD4B-BF1A-7528B2107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0481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AB20E-8228-1841-BD5C-30E410E83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76400"/>
            <a:ext cx="10972800" cy="2133600"/>
          </a:xfrm>
        </p:spPr>
        <p:txBody>
          <a:bodyPr anchor="b"/>
          <a:lstStyle>
            <a:lvl1pPr algn="r">
              <a:spcBef>
                <a:spcPts val="0"/>
              </a:spcBef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CTA, CONTACT INFO, ETC.</a:t>
            </a:r>
          </a:p>
        </p:txBody>
      </p:sp>
    </p:spTree>
    <p:extLst>
      <p:ext uri="{BB962C8B-B14F-4D97-AF65-F5344CB8AC3E}">
        <p14:creationId xmlns:p14="http://schemas.microsoft.com/office/powerpoint/2010/main" val="17491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4429E-8EBE-2045-B2B0-79786E721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4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Final Notes / CTA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INCLUDE CONTACT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10224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9992BC-E3DD-B241-ACA8-CB09B5655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328CFA-BA0A-F140-B0DF-AB162E3F4C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76800"/>
            <a:ext cx="10972800" cy="457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01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BF1AFB-1872-A64A-91F6-79155D22C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9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F939E-61B0-BF4D-BA6A-B08FF7CF5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1" y="0"/>
            <a:ext cx="1218723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l">
              <a:defRPr sz="4800" b="0" i="0" cap="none" baseline="0">
                <a:solidFill>
                  <a:schemeClr val="bg1"/>
                </a:solidFill>
                <a:latin typeface="Gentium Book Basic" panose="02000503060000020004" pitchFamily="2" charset="77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1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—ATTRIBUTION USES EM DASH</a:t>
            </a:r>
          </a:p>
          <a:p>
            <a:pPr lvl="0"/>
            <a:r>
              <a:rPr lang="en-US"/>
              <a:t>RIGHT ALIGN</a:t>
            </a:r>
          </a:p>
        </p:txBody>
      </p:sp>
    </p:spTree>
    <p:extLst>
      <p:ext uri="{BB962C8B-B14F-4D97-AF65-F5344CB8AC3E}">
        <p14:creationId xmlns:p14="http://schemas.microsoft.com/office/powerpoint/2010/main" val="31379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13934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Initial 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18256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29636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Initia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0667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52599"/>
            <a:ext cx="10972800" cy="2743201"/>
          </a:xfrm>
        </p:spPr>
        <p:txBody>
          <a:bodyPr wrap="square" anchor="b"/>
          <a:lstStyle>
            <a:lvl1pPr algn="ctr">
              <a:defRPr sz="19900" b="1" i="0">
                <a:solidFill>
                  <a:schemeClr val="accent1"/>
                </a:solidFill>
                <a:latin typeface="Gentium Book Basic" panose="02000503060000020004" pitchFamily="2" charset="77"/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E40B588-5A54-D544-A8CE-EC8556D523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1400" y="3962400"/>
            <a:ext cx="5029198" cy="4572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0FD8F8-8CFE-3441-84A6-D25A58B5F1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1400" y="4343400"/>
            <a:ext cx="5029200" cy="19812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EBDDC-7ED8-284C-AE15-24509455CB2A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7090FA4-4A48-264E-B664-FF3E87558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7296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16E922-93AD-CE40-B02F-12E3AA3D80C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9D2D-D91C-5046-8870-D00A2207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AF345-2C15-784C-8F16-306F7266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574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673B7-DFA7-0947-A989-874AFA03C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8600" y="10160"/>
            <a:ext cx="3740727" cy="523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900" b="1" i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EF30-57EC-664D-8AB7-11F533FF4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0"/>
            <a:ext cx="457200" cy="533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5BD0A-22BE-8C44-BAC5-A8DB0EF1D79A}"/>
              </a:ext>
            </a:extLst>
          </p:cNvPr>
          <p:cNvSpPr txBox="1"/>
          <p:nvPr userDrawn="1"/>
        </p:nvSpPr>
        <p:spPr>
          <a:xfrm>
            <a:off x="270885" y="0"/>
            <a:ext cx="239611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</p:spTree>
    <p:extLst>
      <p:ext uri="{BB962C8B-B14F-4D97-AF65-F5344CB8AC3E}">
        <p14:creationId xmlns:p14="http://schemas.microsoft.com/office/powerpoint/2010/main" val="257253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73" r:id="rId4"/>
    <p:sldLayoutId id="2147483650" r:id="rId5"/>
    <p:sldLayoutId id="2147483674" r:id="rId6"/>
    <p:sldLayoutId id="2147483652" r:id="rId7"/>
    <p:sldLayoutId id="2147483675" r:id="rId8"/>
    <p:sldLayoutId id="2147483672" r:id="rId9"/>
    <p:sldLayoutId id="2147483666" r:id="rId10"/>
    <p:sldLayoutId id="2147483667" r:id="rId11"/>
    <p:sldLayoutId id="2147483668" r:id="rId12"/>
    <p:sldLayoutId id="2147483669" r:id="rId13"/>
    <p:sldLayoutId id="2147483654" r:id="rId14"/>
    <p:sldLayoutId id="2147483655" r:id="rId15"/>
    <p:sldLayoutId id="2147483671" r:id="rId16"/>
    <p:sldLayoutId id="2147483670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0" i="0" kern="1200" cap="all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ntium Book Basic" panose="0200050306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8_669D699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microsoft.com/office/2018/10/relationships/comments" Target="../comments/modernComment_109_DAA6430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24_B20F7F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microsoft.com/office/2018/10/relationships/comments" Target="../comments/modernComment_125_D79E68BA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microsoft.com/office/2018/10/relationships/comments" Target="../comments/modernComment_10A_30E82FD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microsoft.com/office/2018/10/relationships/comments" Target="../comments/modernComment_11A_9532C3DC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microsoft.com/office/2018/10/relationships/comments" Target="../comments/modernComment_118_A20AB2D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8CDD3E4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E_B620DBBD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microsoft.com/office/2018/10/relationships/comments" Target="../comments/modernComment_112_7C28058B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A7CDDAC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1_52CF52DD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microsoft.com/office/2018/10/relationships/comments" Target="../comments/modernComment_110_ADEAD87A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microsoft.com/office/2018/10/relationships/comments" Target="../comments/modernComment_111_256DB54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CFE2-75F3-6CC2-E0CF-A9F459C3E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253249"/>
            <a:ext cx="9601200" cy="2286000"/>
          </a:xfrm>
        </p:spPr>
        <p:txBody>
          <a:bodyPr/>
          <a:lstStyle/>
          <a:p>
            <a:r>
              <a:rPr lang="en-US"/>
              <a:t>Terra-Table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005F1-87A8-466A-BBC4-0432F25C3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Topographical Terrain Table for D&amp;D and Other Tabletop Games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2CAB4-4EC2-42AF-49D2-AA5AA81A9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5898502"/>
            <a:ext cx="9601200" cy="304800"/>
          </a:xfrm>
        </p:spPr>
        <p:txBody>
          <a:bodyPr/>
          <a:lstStyle/>
          <a:p>
            <a:r>
              <a:rPr lang="en-US"/>
              <a:t>Quinton Woodward, Luke Sferrella, &amp; Connor Hyde | Senior capstone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800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D4099-A443-5B84-B5D9-5F2B7BF02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EC222-91E8-1B18-C8AA-980DDC4F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09072" y="4548514"/>
            <a:ext cx="9145555" cy="21032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4DD205-448A-E640-28B2-2F66FF398575}"/>
              </a:ext>
            </a:extLst>
          </p:cNvPr>
          <p:cNvSpPr/>
          <p:nvPr/>
        </p:nvSpPr>
        <p:spPr>
          <a:xfrm>
            <a:off x="10528430" y="6371254"/>
            <a:ext cx="1189653" cy="2519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5A09C-27A8-0090-D079-C6D965E6E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8" b="2667"/>
          <a:stretch/>
        </p:blipFill>
        <p:spPr bwMode="auto">
          <a:xfrm>
            <a:off x="2609072" y="1904999"/>
            <a:ext cx="4480560" cy="1876425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CD18E-14C2-4E82-4F39-C788CF771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48"/>
          <a:stretch/>
        </p:blipFill>
        <p:spPr>
          <a:xfrm>
            <a:off x="7477125" y="1875307"/>
            <a:ext cx="4333875" cy="23798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DFF392-2220-2076-AD3D-72340EDA1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5" y="2312352"/>
            <a:ext cx="2208072" cy="38855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215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Finalized design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8B2431-43F6-C030-51DD-023CAF2A9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057400"/>
            <a:ext cx="3905251" cy="4343400"/>
          </a:xfrm>
        </p:spPr>
        <p:txBody>
          <a:bodyPr/>
          <a:lstStyle/>
          <a:p>
            <a:r>
              <a:rPr lang="en-US"/>
              <a:t>Blocks ride on threaded rod</a:t>
            </a:r>
          </a:p>
          <a:p>
            <a:r>
              <a:rPr lang="en-US"/>
              <a:t>10 motors adjust block height row by row</a:t>
            </a:r>
          </a:p>
          <a:p>
            <a:r>
              <a:rPr lang="en-US"/>
              <a:t>Additional motors control gantry position</a:t>
            </a:r>
          </a:p>
        </p:txBody>
      </p:sp>
      <p:pic>
        <p:nvPicPr>
          <p:cNvPr id="8" name="Content Placeholder 7" descr="A picture containing toy&#10;&#10;Description automatically generated">
            <a:extLst>
              <a:ext uri="{FF2B5EF4-FFF2-40B4-BE49-F238E27FC236}">
                <a16:creationId xmlns:a16="http://schemas.microsoft.com/office/drawing/2014/main" id="{42CE182B-F9F6-3C36-AD1E-18379E14C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152" r="22727"/>
          <a:stretch/>
        </p:blipFill>
        <p:spPr>
          <a:xfrm>
            <a:off x="4462461" y="721120"/>
            <a:ext cx="7210426" cy="6006636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683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47" descr="Chart&#10;&#10;Description automatically generated">
            <a:extLst>
              <a:ext uri="{FF2B5EF4-FFF2-40B4-BE49-F238E27FC236}">
                <a16:creationId xmlns:a16="http://schemas.microsoft.com/office/drawing/2014/main" id="{C88B85C9-F582-C37A-AE26-9BB7192EF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174" t="16065" r="29856" b="3960"/>
          <a:stretch/>
        </p:blipFill>
        <p:spPr>
          <a:xfrm>
            <a:off x="3311320" y="1680594"/>
            <a:ext cx="5515063" cy="4849696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97461C4-42B9-43D7-B3F1-D8D78711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Sub-system: Block Gantry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31EDD1F-183A-1E23-28EC-8213FBBE5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9C0D7-9693-8D35-36D4-B5A5A177EFD2}"/>
              </a:ext>
            </a:extLst>
          </p:cNvPr>
          <p:cNvCxnSpPr/>
          <p:nvPr/>
        </p:nvCxnSpPr>
        <p:spPr>
          <a:xfrm>
            <a:off x="2340527" y="4604162"/>
            <a:ext cx="1219200" cy="3810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40AC57-93B8-A20F-894E-A2FD5B5BFCD6}"/>
              </a:ext>
            </a:extLst>
          </p:cNvPr>
          <p:cNvCxnSpPr/>
          <p:nvPr/>
        </p:nvCxnSpPr>
        <p:spPr>
          <a:xfrm>
            <a:off x="2593596" y="3024577"/>
            <a:ext cx="1219200" cy="3810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60D069-F135-C25C-EB14-BCED7CC80625}"/>
              </a:ext>
            </a:extLst>
          </p:cNvPr>
          <p:cNvCxnSpPr>
            <a:cxnSpLocks/>
          </p:cNvCxnSpPr>
          <p:nvPr/>
        </p:nvCxnSpPr>
        <p:spPr>
          <a:xfrm flipH="1">
            <a:off x="8698742" y="5257800"/>
            <a:ext cx="1003300" cy="6858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420D8D-0EF3-9C06-7FDB-CAC4CEADF7D4}"/>
              </a:ext>
            </a:extLst>
          </p:cNvPr>
          <p:cNvCxnSpPr>
            <a:cxnSpLocks/>
          </p:cNvCxnSpPr>
          <p:nvPr/>
        </p:nvCxnSpPr>
        <p:spPr>
          <a:xfrm flipH="1">
            <a:off x="8553739" y="2921466"/>
            <a:ext cx="965200" cy="53007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03856E4-277A-0E87-18F9-BC8CDD249C5C}"/>
              </a:ext>
            </a:extLst>
          </p:cNvPr>
          <p:cNvSpPr txBox="1"/>
          <p:nvPr/>
        </p:nvSpPr>
        <p:spPr>
          <a:xfrm>
            <a:off x="1530524" y="237405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8mm Threaded Rod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75E25-62A2-C0BB-815F-C91DF2F89F6A}"/>
              </a:ext>
            </a:extLst>
          </p:cNvPr>
          <p:cNvSpPr txBox="1"/>
          <p:nvPr/>
        </p:nvSpPr>
        <p:spPr>
          <a:xfrm>
            <a:off x="1468307" y="410322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Captive Hex Nut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FB75B-74D1-DC55-9925-9DC246116D68}"/>
              </a:ext>
            </a:extLst>
          </p:cNvPr>
          <p:cNvSpPr txBox="1"/>
          <p:nvPr/>
        </p:nvSpPr>
        <p:spPr>
          <a:xfrm>
            <a:off x="9518939" y="232775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3D Printed Block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20A7F6-932B-020D-C19C-96B80DFED39B}"/>
              </a:ext>
            </a:extLst>
          </p:cNvPr>
          <p:cNvSpPr txBox="1"/>
          <p:nvPr/>
        </p:nvSpPr>
        <p:spPr>
          <a:xfrm>
            <a:off x="9702042" y="469661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Aluminum Plate</a:t>
            </a:r>
          </a:p>
        </p:txBody>
      </p:sp>
    </p:spTree>
    <p:extLst>
      <p:ext uri="{BB962C8B-B14F-4D97-AF65-F5344CB8AC3E}">
        <p14:creationId xmlns:p14="http://schemas.microsoft.com/office/powerpoint/2010/main" val="129800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1000-3F27-2829-CCBE-D9637B50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Motor Torque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C29DD-7B76-50D9-082B-7F7005A9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62BE2-70C1-92A1-B860-ACF2E03D0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AA06EEB-D3FF-3344-6FF9-B4A3E83EA148}"/>
                  </a:ext>
                </a:extLst>
              </p:cNvPr>
              <p:cNvSpPr/>
              <p:nvPr/>
            </p:nvSpPr>
            <p:spPr>
              <a:xfrm>
                <a:off x="8673012" y="2893847"/>
                <a:ext cx="3132221" cy="740187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𝐾𝐹𝑑</m:t>
                      </m:r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AA06EEB-D3FF-3344-6FF9-B4A3E83E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012" y="2893847"/>
                <a:ext cx="3132221" cy="7401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1B3111-696C-4BE6-66E6-DE5D828792E3}"/>
              </a:ext>
            </a:extLst>
          </p:cNvPr>
          <p:cNvSpPr/>
          <p:nvPr/>
        </p:nvSpPr>
        <p:spPr>
          <a:xfrm>
            <a:off x="8673011" y="4951248"/>
            <a:ext cx="3132221" cy="17666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 = Torque (Nm)</a:t>
            </a: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 = Bolt Constant </a:t>
            </a: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 = Nominal Bolt Dia. (m)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 = Axial Bolt Force (N)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l = Lubrication Factor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DF16103-91BC-E546-F4E0-9742A03554E9}"/>
                  </a:ext>
                </a:extLst>
              </p:cNvPr>
              <p:cNvSpPr/>
              <p:nvPr/>
            </p:nvSpPr>
            <p:spPr>
              <a:xfrm>
                <a:off x="8673011" y="3917533"/>
                <a:ext cx="3132221" cy="740187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DF16103-91BC-E546-F4E0-9742A0355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011" y="3917533"/>
                <a:ext cx="3132221" cy="7401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E4C25A-3C24-1774-2B7D-353AD5B9C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r>
              <a:rPr lang="en-US"/>
              <a:t>Relationship between torque and axial load</a:t>
            </a:r>
          </a:p>
          <a:p>
            <a:r>
              <a:rPr lang="en-US"/>
              <a:t>Maximum torque impacts motor selection</a:t>
            </a:r>
          </a:p>
          <a:p>
            <a:r>
              <a:rPr lang="en-US"/>
              <a:t>Key Factors</a:t>
            </a:r>
          </a:p>
          <a:p>
            <a:pPr lvl="1"/>
            <a:r>
              <a:rPr lang="en-US"/>
              <a:t>Bolt geometry</a:t>
            </a:r>
          </a:p>
          <a:p>
            <a:pPr lvl="1"/>
            <a:r>
              <a:rPr lang="en-US"/>
              <a:t>Lubrication</a:t>
            </a:r>
          </a:p>
          <a:p>
            <a:pPr lvl="1"/>
            <a:r>
              <a:rPr lang="en-US"/>
              <a:t>Bolt material/plating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7D432-28A8-8D37-C045-ED5B60000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413" y="761998"/>
            <a:ext cx="2208150" cy="57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1000-3F27-2829-CCBE-D9637B50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Support Gantry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C29DD-7B76-50D9-082B-7F7005A9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62BE2-70C1-92A1-B860-ACF2E03D0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AA06EEB-D3FF-3344-6FF9-B4A3E83EA148}"/>
                  </a:ext>
                </a:extLst>
              </p:cNvPr>
              <p:cNvSpPr/>
              <p:nvPr/>
            </p:nvSpPr>
            <p:spPr>
              <a:xfrm>
                <a:off x="5182099" y="4951247"/>
                <a:ext cx="3132221" cy="740187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384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 i="1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AA06EEB-D3FF-3344-6FF9-B4A3E83E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99" y="4951247"/>
                <a:ext cx="3132221" cy="7401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1B3111-696C-4BE6-66E6-DE5D828792E3}"/>
                  </a:ext>
                </a:extLst>
              </p:cNvPr>
              <p:cNvSpPr/>
              <p:nvPr/>
            </p:nvSpPr>
            <p:spPr>
              <a:xfrm>
                <a:off x="8673011" y="4951248"/>
                <a:ext cx="3132221" cy="1766633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fontAlgn="base"/>
                <a:r>
                  <a:rPr lang="en-US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= Moment of Inertia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</a:p>
              <a:p>
                <a:pPr algn="ctr" rtl="0" fontAlgn="base"/>
                <a:endParaRPr lang="en-US" sz="1800" b="0" i="0">
                  <a:solidFill>
                    <a:srgbClr val="000000"/>
                  </a:solidFill>
                  <a:effectLst/>
                  <a:latin typeface="Calibri" panose="020F0502020204030204" pitchFamily="34" charset="0"/>
                </a:endParaRPr>
              </a:p>
              <a:p>
                <a:pPr algn="ctr" rtl="0" fontAlgn="base"/>
                <a:r>
                  <a:rPr lang="en-US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 = Young’s Modulus (Pa) </a:t>
                </a:r>
              </a:p>
              <a:p>
                <a:pPr algn="ctr" rtl="0" fontAlgn="base"/>
                <a:endParaRPr lang="en-US" sz="1800" b="0" i="0">
                  <a:solidFill>
                    <a:srgbClr val="000000"/>
                  </a:solidFill>
                  <a:effectLst/>
                  <a:latin typeface="Calibri" panose="020F0502020204030204" pitchFamily="34" charset="0"/>
                </a:endParaRPr>
              </a:p>
              <a:p>
                <a:pPr algn="ctr" rtl="0" fontAlgn="base"/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q = Load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000000"/>
                  </a:solidFill>
                  <a:effectLst/>
                  <a:latin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1B3111-696C-4BE6-66E6-DE5D82879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011" y="4951248"/>
                <a:ext cx="3132221" cy="17666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DF16103-91BC-E546-F4E0-9742A03554E9}"/>
                  </a:ext>
                </a:extLst>
              </p:cNvPr>
              <p:cNvSpPr/>
              <p:nvPr/>
            </p:nvSpPr>
            <p:spPr>
              <a:xfrm>
                <a:off x="5182098" y="5974933"/>
                <a:ext cx="3132221" cy="740187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DF16103-91BC-E546-F4E0-9742A0355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98" y="5974933"/>
                <a:ext cx="3132221" cy="7401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E4C25A-3C24-1774-2B7D-353AD5B9C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r>
              <a:rPr lang="en-US"/>
              <a:t>Loads cause deflection</a:t>
            </a:r>
          </a:p>
          <a:p>
            <a:r>
              <a:rPr lang="en-US"/>
              <a:t>Excess deflection would prevent operation</a:t>
            </a:r>
          </a:p>
          <a:p>
            <a:r>
              <a:rPr lang="en-US"/>
              <a:t>Key Factors</a:t>
            </a:r>
          </a:p>
          <a:p>
            <a:pPr lvl="1"/>
            <a:r>
              <a:rPr lang="en-US"/>
              <a:t>Gantry geometry</a:t>
            </a:r>
          </a:p>
          <a:p>
            <a:pPr lvl="1"/>
            <a:r>
              <a:rPr lang="en-US"/>
              <a:t>Gantry material</a:t>
            </a:r>
          </a:p>
          <a:p>
            <a:pPr lvl="1"/>
            <a:r>
              <a:rPr lang="en-US"/>
              <a:t>Load quantity/distribution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16FDA2C-F4D7-EFE3-4A40-B6EE0B38E8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1764139"/>
            <a:ext cx="5943600" cy="18370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9E84114-AA4A-1697-DA08-350A9C4273B8}"/>
                  </a:ext>
                </a:extLst>
              </p:cNvPr>
              <p:cNvSpPr/>
              <p:nvPr/>
            </p:nvSpPr>
            <p:spPr>
              <a:xfrm>
                <a:off x="5143999" y="3927561"/>
                <a:ext cx="3132221" cy="740187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9E84114-AA4A-1697-DA08-350A9C427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99" y="3927561"/>
                <a:ext cx="3132221" cy="74018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Sub-System: Motor Gantry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4A581F-3AAC-6D36-74B5-E8C6EF7EA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r>
              <a:rPr lang="en-US"/>
              <a:t>Aluminum gantry supports adjustment motors</a:t>
            </a:r>
          </a:p>
          <a:p>
            <a:r>
              <a:rPr lang="en-US"/>
              <a:t>Mounting brackets houses gearing and supports sockets</a:t>
            </a:r>
          </a:p>
          <a:p>
            <a:r>
              <a:rPr lang="en-US"/>
              <a:t>Lead screws adjust gantry height</a:t>
            </a:r>
          </a:p>
          <a:p>
            <a:r>
              <a:rPr lang="en-US"/>
              <a:t>Linear rails allow for movement between rows</a:t>
            </a:r>
          </a:p>
        </p:txBody>
      </p:sp>
      <p:pic>
        <p:nvPicPr>
          <p:cNvPr id="8" name="Content Placeholder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6BDDCFAA-8546-25C4-BC4F-CF2A1BC01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1200" y="2362200"/>
            <a:ext cx="5976473" cy="3048001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8D2CBFE-3682-85E0-82D3-4F62E35F0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9FAD-B76E-46AD-AE21-7244DE2A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0491A-D5E3-9AC7-6B07-36FAB88C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8C9B1D-6C33-855D-BF52-7EEEC94C6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887CC58-B0A8-13D1-8BCF-92FA788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0" y="2119603"/>
            <a:ext cx="11611359" cy="447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FF5FDD-8A1E-F970-566B-6DBA439232C2}"/>
              </a:ext>
            </a:extLst>
          </p:cNvPr>
          <p:cNvSpPr txBox="1"/>
          <p:nvPr/>
        </p:nvSpPr>
        <p:spPr>
          <a:xfrm>
            <a:off x="914400" y="2235013"/>
            <a:ext cx="603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24 VDC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C86D2-4945-9319-D680-5D8EABB8F9E0}"/>
              </a:ext>
            </a:extLst>
          </p:cNvPr>
          <p:cNvSpPr txBox="1"/>
          <p:nvPr/>
        </p:nvSpPr>
        <p:spPr>
          <a:xfrm>
            <a:off x="976543" y="2678216"/>
            <a:ext cx="603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5 VDC</a:t>
            </a:r>
            <a:endParaRPr lang="en-US"/>
          </a:p>
        </p:txBody>
      </p:sp>
      <p:pic>
        <p:nvPicPr>
          <p:cNvPr id="4" name="Picture 4" descr="Arduino Uno R3 Development Board - Control Voltage">
            <a:extLst>
              <a:ext uri="{FF2B5EF4-FFF2-40B4-BE49-F238E27FC236}">
                <a16:creationId xmlns:a16="http://schemas.microsoft.com/office/drawing/2014/main" id="{8D03041C-EE5D-556D-D807-3FC1E579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75405" y="2097949"/>
            <a:ext cx="4439652" cy="30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E4DD8-BD3B-8926-08CE-DEFFD5A80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96" y="2119604"/>
            <a:ext cx="3041844" cy="3041836"/>
          </a:xfrm>
          <a:prstGeom prst="rect">
            <a:avLst/>
          </a:prstGeom>
        </p:spPr>
      </p:pic>
      <p:pic>
        <p:nvPicPr>
          <p:cNvPr id="3" name="Content Placeholder 2" descr="Pololu - A4988 Stepper Motor Driver Carrier (Bulk, Header Pins Soldered)">
            <a:extLst>
              <a:ext uri="{FF2B5EF4-FFF2-40B4-BE49-F238E27FC236}">
                <a16:creationId xmlns:a16="http://schemas.microsoft.com/office/drawing/2014/main" id="{A14880E0-EF50-0816-CF71-A5C2A86906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25" y="2158418"/>
            <a:ext cx="3131386" cy="29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9B649-E3D4-D3BF-ABF4-109E90C32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46593">
            <a:off x="9389758" y="5658638"/>
            <a:ext cx="1260336" cy="1112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50C9F4-B545-0F35-C9EE-31D10B544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46593">
            <a:off x="4895215" y="2222708"/>
            <a:ext cx="3873766" cy="34193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BD2DED-17B0-EEAC-728C-D2B2AE1B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46" y="2151246"/>
            <a:ext cx="2555508" cy="255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46445 0.089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446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-0.29245 0.0134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22" y="6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13919 -0.103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5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32903 0.3442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5" y="1719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92 -0.0854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-428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CD43-4318-DFE9-555B-92672CAD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calculations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C8104-8A22-7D13-EB78-E30D07CF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16F22A-B714-2C5C-9F13-F4B993EA7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5F9116-71F1-FD5A-0313-2C4027BD48F6}"/>
              </a:ext>
            </a:extLst>
          </p:cNvPr>
          <p:cNvSpPr/>
          <p:nvPr/>
        </p:nvSpPr>
        <p:spPr>
          <a:xfrm>
            <a:off x="886327" y="1676400"/>
            <a:ext cx="3132221" cy="62564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Motor Torque Due to Bolt 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F229E3-BD87-55EF-F387-76CBBE44AA6A}"/>
                  </a:ext>
                </a:extLst>
              </p:cNvPr>
              <p:cNvSpPr/>
              <p:nvPr/>
            </p:nvSpPr>
            <p:spPr>
              <a:xfrm>
                <a:off x="886325" y="2460460"/>
                <a:ext cx="3132221" cy="876298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𝐾𝐹𝑑</m:t>
                      </m:r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F229E3-BD87-55EF-F387-76CBBE44A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5" y="2460460"/>
                <a:ext cx="3132221" cy="8762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4F2B3C-EC52-95FF-8554-2EAD59B62F22}"/>
              </a:ext>
            </a:extLst>
          </p:cNvPr>
          <p:cNvSpPr/>
          <p:nvPr/>
        </p:nvSpPr>
        <p:spPr>
          <a:xfrm>
            <a:off x="886324" y="3495177"/>
            <a:ext cx="3132221" cy="17666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 = Torque (Nm)</a:t>
            </a: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 = Bolt Constant </a:t>
            </a: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 = Nominal Bolt Dia. (m)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 = Axial Bolt Force (N)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l = Lubrication Factor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A255D67-E8DE-634A-DF5A-29A397CF099D}"/>
                  </a:ext>
                </a:extLst>
              </p:cNvPr>
              <p:cNvSpPr/>
              <p:nvPr/>
            </p:nvSpPr>
            <p:spPr>
              <a:xfrm>
                <a:off x="886324" y="5420229"/>
                <a:ext cx="3132221" cy="876298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A255D67-E8DE-634A-DF5A-29A397CF0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4" y="5420229"/>
                <a:ext cx="3132221" cy="87629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32A7CC43-2A40-7074-C0C7-AB93F59D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5.3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Segoe UI" panose="020B0502040204020203" pitchFamily="34" charset="0"/>
              </a:rPr>
              <a:t>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10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−4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Segoe UI" panose="020B0502040204020203" pitchFamily="34" charset="0"/>
              </a:rPr>
              <a:t>N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m.  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12D97D7-0D00-F620-5262-A8FF11891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5.3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Segoe UI" panose="020B0502040204020203" pitchFamily="34" charset="0"/>
              </a:rPr>
              <a:t>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10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Segoe UI" panose="020B0502040204020203" pitchFamily="34" charset="0"/>
              </a:rPr>
              <a:t>−4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Segoe UI" panose="020B0502040204020203" pitchFamily="34" charset="0"/>
              </a:rPr>
              <a:t>N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m.  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8B8E79-CC29-A991-5F82-C6E1A6398DEC}"/>
              </a:ext>
            </a:extLst>
          </p:cNvPr>
          <p:cNvSpPr/>
          <p:nvPr/>
        </p:nvSpPr>
        <p:spPr>
          <a:xfrm>
            <a:off x="4371474" y="1676400"/>
            <a:ext cx="3132221" cy="62564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Approximate Gantry Deflection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7EA6735-CDFC-82C9-EC2F-4212B1DE36DB}"/>
                  </a:ext>
                </a:extLst>
              </p:cNvPr>
              <p:cNvSpPr/>
              <p:nvPr/>
            </p:nvSpPr>
            <p:spPr>
              <a:xfrm>
                <a:off x="4371472" y="2460460"/>
                <a:ext cx="3132221" cy="876298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384 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7EA6735-CDFC-82C9-EC2F-4212B1DE3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2" y="2460460"/>
                <a:ext cx="3132221" cy="87629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D7EFC7-B839-1293-BF2C-801DEE25AB4D}"/>
                  </a:ext>
                </a:extLst>
              </p:cNvPr>
              <p:cNvSpPr/>
              <p:nvPr/>
            </p:nvSpPr>
            <p:spPr>
              <a:xfrm>
                <a:off x="4371471" y="3495177"/>
                <a:ext cx="3132221" cy="1766633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fontAlgn="base"/>
                <a:r>
                  <a:rPr lang="en-US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= Load Force (N)</a:t>
                </a:r>
              </a:p>
              <a:p>
                <a:pPr algn="ctr" rtl="0" fontAlgn="base"/>
                <a:r>
                  <a:rPr lang="en-US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= Gantry Length (m) </a:t>
                </a:r>
              </a:p>
              <a:p>
                <a:pPr algn="ctr" rtl="0" fontAlgn="base"/>
                <a:r>
                  <a:rPr lang="en-US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= Young’s Modulus of Aluminum (Pa)</a:t>
                </a:r>
                <a:endParaRPr lang="en-US" b="0" i="0">
                  <a:solidFill>
                    <a:srgbClr val="000000"/>
                  </a:solidFill>
                  <a:effectLst/>
                  <a:latin typeface="Segoe UI" panose="020B0502040204020203" pitchFamily="34" charset="0"/>
                </a:endParaRPr>
              </a:p>
              <a:p>
                <a:pPr algn="ctr" rtl="0" fontAlgn="base"/>
                <a:r>
                  <a:rPr lang="en-U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 I = Moment of Inertia of a Beam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000000"/>
                  </a:solidFill>
                  <a:effectLst/>
                  <a:latin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D7EFC7-B839-1293-BF2C-801DEE25A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3495177"/>
                <a:ext cx="3132221" cy="1766633"/>
              </a:xfrm>
              <a:prstGeom prst="roundRect">
                <a:avLst/>
              </a:prstGeom>
              <a:blipFill>
                <a:blip r:embed="rId6"/>
                <a:stretch>
                  <a:fillRect t="-339" b="-3729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622E46-29C8-40FA-4298-B5AD56A6FF22}"/>
                  </a:ext>
                </a:extLst>
              </p:cNvPr>
              <p:cNvSpPr/>
              <p:nvPr/>
            </p:nvSpPr>
            <p:spPr>
              <a:xfrm>
                <a:off x="4371471" y="5420229"/>
                <a:ext cx="3132221" cy="876298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5.3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622E46-29C8-40FA-4298-B5AD56A6F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5420229"/>
                <a:ext cx="3132221" cy="8762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4B9B-F362-5B5A-36A3-DFAD791538CF}"/>
              </a:ext>
            </a:extLst>
          </p:cNvPr>
          <p:cNvSpPr/>
          <p:nvPr/>
        </p:nvSpPr>
        <p:spPr>
          <a:xfrm>
            <a:off x="7856620" y="1676400"/>
            <a:ext cx="3132221" cy="62564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Required Electrical Power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83D4AEF-1E3E-4B20-2765-A134CCE7C696}"/>
              </a:ext>
            </a:extLst>
          </p:cNvPr>
          <p:cNvSpPr/>
          <p:nvPr/>
        </p:nvSpPr>
        <p:spPr>
          <a:xfrm>
            <a:off x="7856618" y="2460460"/>
            <a:ext cx="3132221" cy="87629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 = IV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CEF6EE-EE07-4C6D-18B3-FAC42226B3F6}"/>
              </a:ext>
            </a:extLst>
          </p:cNvPr>
          <p:cNvSpPr/>
          <p:nvPr/>
        </p:nvSpPr>
        <p:spPr>
          <a:xfrm>
            <a:off x="7856617" y="3495177"/>
            <a:ext cx="3132221" cy="17666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 = Power (W)</a:t>
            </a:r>
          </a:p>
          <a:p>
            <a:pPr algn="ctr" rtl="0" fontAlgn="base"/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</a:rPr>
              <a:t>I = Current (A)</a:t>
            </a:r>
          </a:p>
          <a:p>
            <a:pPr algn="ctr" rtl="0" fontAlgn="base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 = V</a:t>
            </a:r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</a:rPr>
              <a:t>oltage (V)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A2D39-501A-CB7D-D74A-668209D70A12}"/>
              </a:ext>
            </a:extLst>
          </p:cNvPr>
          <p:cNvSpPr/>
          <p:nvPr/>
        </p:nvSpPr>
        <p:spPr>
          <a:xfrm>
            <a:off x="7856617" y="5420229"/>
            <a:ext cx="3132221" cy="87629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 = 78W</a:t>
            </a:r>
          </a:p>
        </p:txBody>
      </p:sp>
    </p:spTree>
    <p:extLst>
      <p:ext uri="{BB962C8B-B14F-4D97-AF65-F5344CB8AC3E}">
        <p14:creationId xmlns:p14="http://schemas.microsoft.com/office/powerpoint/2010/main" val="27186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and Code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D4099-A443-5B84-B5D9-5F2B7BF02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F3DDCC3-8920-FA10-1AD7-4A0EE9179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373993"/>
              </p:ext>
            </p:extLst>
          </p:nvPr>
        </p:nvGraphicFramePr>
        <p:xfrm>
          <a:off x="609600" y="2057400"/>
          <a:ext cx="10972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5658917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5106380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05906897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1251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Safety Hazard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2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Acoustic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Toy Produces &lt;85dB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Phone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09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Mechanical Pinch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ASTM Probe Cannot Fit In Any Gaps Up to the Collar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3D Printed Model Probe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0-36 Month – FAIL                 </a:t>
                      </a:r>
                    </a:p>
                    <a:p>
                      <a:r>
                        <a:rPr lang="en-US"/>
                        <a:t>37-96 Month -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71095"/>
                  </a:ext>
                </a:extLst>
              </a:tr>
            </a:tbl>
          </a:graphicData>
        </a:graphic>
      </p:graphicFrame>
      <p:pic>
        <p:nvPicPr>
          <p:cNvPr id="1026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C51D64C8-236D-CD8D-3D14-8E640314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216" y="3429000"/>
            <a:ext cx="6593305" cy="332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F69-476A-0964-4709-DED5C31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Science Additions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B65-2AA5-D18C-46FA-C555594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 Flow, information handling, GUI</a:t>
            </a:r>
          </a:p>
        </p:txBody>
      </p:sp>
    </p:spTree>
    <p:extLst>
      <p:ext uri="{BB962C8B-B14F-4D97-AF65-F5344CB8AC3E}">
        <p14:creationId xmlns:p14="http://schemas.microsoft.com/office/powerpoint/2010/main" val="8574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F69-476A-0964-4709-DED5C31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B65-2AA5-D18C-46FA-C555594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Terra-Table?</a:t>
            </a:r>
          </a:p>
        </p:txBody>
      </p:sp>
    </p:spTree>
    <p:extLst>
      <p:ext uri="{BB962C8B-B14F-4D97-AF65-F5344CB8AC3E}">
        <p14:creationId xmlns:p14="http://schemas.microsoft.com/office/powerpoint/2010/main" val="41794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8D44-1E8A-6B74-36E4-B732BD42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Code Flowchart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6DAF682-60E7-C6BF-2608-6949FC585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865" y="2057400"/>
            <a:ext cx="8133708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E3C49-DB11-00F0-A1D4-D3324C1C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104E8-5F80-EC20-C9D3-21697FAE4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2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D622-DE58-210D-2A7F-7CE80B05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DEE8-00AF-2336-FA7D-4CBC59E8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D61D3-010A-EB87-E501-5A232453E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4C132-70E0-A9F9-DBD7-96BCC70E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77" y="1587142"/>
            <a:ext cx="5192483" cy="52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F69-476A-0964-4709-DED5C31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B65-2AA5-D18C-46FA-C555594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Terra-Table?</a:t>
            </a:r>
          </a:p>
        </p:txBody>
      </p:sp>
    </p:spTree>
    <p:extLst>
      <p:ext uri="{BB962C8B-B14F-4D97-AF65-F5344CB8AC3E}">
        <p14:creationId xmlns:p14="http://schemas.microsoft.com/office/powerpoint/2010/main" val="9950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F2F57-4E30-6A4C-37C9-6C3D3A7E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E737E-5BAE-EDE3-E21C-9265C0B6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90115-E80A-513C-06E5-52FA2F9A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0D03D-8A6A-5814-7540-949EC2A4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73" y="2025364"/>
            <a:ext cx="11476453" cy="31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DD0AF9-34AC-DC18-22A2-8059A9BD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916" y="761999"/>
            <a:ext cx="7928810" cy="59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8B19B-3610-799C-FAFD-8D967DAD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0829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BB716-BAE7-DEDC-0442-6D390BBA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D448D9B-108C-00E2-2BE7-7B044BBDF8BA}"/>
              </a:ext>
            </a:extLst>
          </p:cNvPr>
          <p:cNvSpPr/>
          <p:nvPr/>
        </p:nvSpPr>
        <p:spPr>
          <a:xfrm>
            <a:off x="7284875" y="761999"/>
            <a:ext cx="4434373" cy="1001487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Possibilities for Future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533ED-ADE9-BEA5-2501-547DB60A5B79}"/>
              </a:ext>
            </a:extLst>
          </p:cNvPr>
          <p:cNvSpPr/>
          <p:nvPr/>
        </p:nvSpPr>
        <p:spPr>
          <a:xfrm>
            <a:off x="7284875" y="1819470"/>
            <a:ext cx="4434373" cy="3539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Improve quality of components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Replace 80/20 frame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Upgrade to encoded motors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Improve wire management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Replace 3D printed materials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Integrate design into a physical table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B38EB0-B051-1081-ABBF-0FBB958B6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19469"/>
            <a:ext cx="6304384" cy="445070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/>
              <a:t>Areas for Improvement</a:t>
            </a:r>
            <a:endParaRPr lang="en-US">
              <a:solidFill>
                <a:srgbClr val="FF000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/>
              <a:t>Set intermediate goals</a:t>
            </a:r>
          </a:p>
          <a:p>
            <a:pPr lvl="1">
              <a:buClr>
                <a:schemeClr val="tx1"/>
              </a:buClr>
            </a:pPr>
            <a:r>
              <a:rPr lang="en-US"/>
              <a:t>Follow weekly meeting schedules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>
              <a:solidFill>
                <a:srgbClr val="FF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/>
              <a:t>Factors for Success</a:t>
            </a:r>
          </a:p>
          <a:p>
            <a:pPr lvl="1">
              <a:buClr>
                <a:schemeClr val="tx1"/>
              </a:buClr>
            </a:pPr>
            <a:r>
              <a:rPr lang="en-US"/>
              <a:t>Regular Advisor Meetings</a:t>
            </a:r>
          </a:p>
          <a:p>
            <a:pPr lvl="1">
              <a:buClr>
                <a:schemeClr val="tx1"/>
              </a:buClr>
            </a:pPr>
            <a:r>
              <a:rPr lang="en-US"/>
              <a:t>Divide and Conquer Project Build</a:t>
            </a:r>
          </a:p>
          <a:p>
            <a:pPr lvl="1">
              <a:buClr>
                <a:schemeClr val="tx1"/>
              </a:buClr>
            </a:pPr>
            <a:r>
              <a:rPr lang="en-US"/>
              <a:t>Preemptive Budgeting Prevents Over-Spending</a:t>
            </a:r>
          </a:p>
        </p:txBody>
      </p:sp>
    </p:spTree>
    <p:extLst>
      <p:ext uri="{BB962C8B-B14F-4D97-AF65-F5344CB8AC3E}">
        <p14:creationId xmlns:p14="http://schemas.microsoft.com/office/powerpoint/2010/main" val="28152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EB64-26BA-54F8-84FF-142A8F59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FF850-8B69-FEE2-72B2-CC9793A12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90B4-C9C1-498C-B89A-CBE0C501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Dungeons and dragons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77-09DE-6969-DB1C-569A58CC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2066115"/>
            <a:ext cx="5489575" cy="4343400"/>
          </a:xfrm>
        </p:spPr>
        <p:txBody>
          <a:bodyPr/>
          <a:lstStyle/>
          <a:p>
            <a:r>
              <a:rPr lang="en-US"/>
              <a:t>Tabletop role playing game</a:t>
            </a:r>
          </a:p>
          <a:p>
            <a:r>
              <a:rPr lang="en-US"/>
              <a:t>Mini-figures/sculptures create depth</a:t>
            </a:r>
          </a:p>
          <a:p>
            <a:r>
              <a:rPr lang="en-US"/>
              <a:t>Battle map provides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63229-A5C6-6307-12AF-F5D9E6CB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9733B-F2E9-C304-57CC-AFDFB82E9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1028" name="Picture 4" descr="DnD (Dungeons &amp; Dragons) Logo, symbol, meaning, history, PNG, brand">
            <a:extLst>
              <a:ext uri="{FF2B5EF4-FFF2-40B4-BE49-F238E27FC236}">
                <a16:creationId xmlns:a16="http://schemas.microsoft.com/office/drawing/2014/main" id="{255A2378-A460-66E2-6AF3-CCA1AE04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8" y="4876800"/>
            <a:ext cx="2418517" cy="136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1 Battle Maps - WyldFurr | Adventure Maps | Dungeon Masters Guild">
            <a:extLst>
              <a:ext uri="{FF2B5EF4-FFF2-40B4-BE49-F238E27FC236}">
                <a16:creationId xmlns:a16="http://schemas.microsoft.com/office/drawing/2014/main" id="{690A5A7C-F61E-0DDB-CA30-5442B9CD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40" y="1756096"/>
            <a:ext cx="5592663" cy="41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5866-005C-C3AD-2D6E-2156D5C4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Low Tech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8B2C-600F-B16E-8289-FAC063D3A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>
            <a:normAutofit/>
          </a:bodyPr>
          <a:lstStyle/>
          <a:p>
            <a:r>
              <a:rPr lang="en-US"/>
              <a:t>Modular kits with blocks/walls</a:t>
            </a:r>
          </a:p>
          <a:p>
            <a:r>
              <a:rPr lang="en-US"/>
              <a:t>3D printing terrain</a:t>
            </a:r>
          </a:p>
          <a:p>
            <a:r>
              <a:rPr lang="en-US"/>
              <a:t>Elaborate dioramas </a:t>
            </a:r>
          </a:p>
          <a:p>
            <a:pPr marL="0" indent="0">
              <a:buNone/>
            </a:pPr>
            <a:endParaRPr lang="en-US">
              <a:highlight>
                <a:srgbClr val="FF00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20D2-5957-A47C-61D3-DE293B8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BD44D4-552C-E7C1-2660-BC8D3069B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42C98-82B4-6DDB-E727-D56D0780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"/>
          <a:stretch/>
        </p:blipFill>
        <p:spPr>
          <a:xfrm>
            <a:off x="6324600" y="3200400"/>
            <a:ext cx="5715000" cy="3331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017D0-C066-A0AD-BD8A-295750D55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3" r="20886" b="3"/>
          <a:stretch/>
        </p:blipFill>
        <p:spPr>
          <a:xfrm>
            <a:off x="5662127" y="867959"/>
            <a:ext cx="3467100" cy="2994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58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F69-476A-0964-4709-DED5C31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B65-2AA5-D18C-46FA-C555594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Objectives, Constraints, Codes/standards</a:t>
            </a:r>
          </a:p>
        </p:txBody>
      </p:sp>
    </p:spTree>
    <p:extLst>
      <p:ext uri="{BB962C8B-B14F-4D97-AF65-F5344CB8AC3E}">
        <p14:creationId xmlns:p14="http://schemas.microsoft.com/office/powerpoint/2010/main" val="25331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5866-005C-C3AD-2D6E-2156D5C4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Project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20D2-5957-A47C-61D3-DE293B8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BD44D4-552C-E7C1-2660-BC8D3069B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A9A8E-A33B-4998-98CA-9C137183E2D0}"/>
              </a:ext>
            </a:extLst>
          </p:cNvPr>
          <p:cNvSpPr/>
          <p:nvPr/>
        </p:nvSpPr>
        <p:spPr>
          <a:xfrm>
            <a:off x="1347788" y="1810820"/>
            <a:ext cx="3456992" cy="14928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Design device to display topography in 3D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124F76-81B2-8CED-BCA7-1A003504C5ED}"/>
              </a:ext>
            </a:extLst>
          </p:cNvPr>
          <p:cNvSpPr/>
          <p:nvPr/>
        </p:nvSpPr>
        <p:spPr>
          <a:xfrm>
            <a:off x="4053665" y="3440569"/>
            <a:ext cx="3456992" cy="14928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Build and integrate operation software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AA1D0D-D7A2-5D7F-14B9-64024F9C3FE9}"/>
              </a:ext>
            </a:extLst>
          </p:cNvPr>
          <p:cNvSpPr/>
          <p:nvPr/>
        </p:nvSpPr>
        <p:spPr>
          <a:xfrm>
            <a:off x="6764208" y="5070318"/>
            <a:ext cx="3456992" cy="14928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Assemble and test prototype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FAF87FAC-4A51-A286-F35B-78A966E8A318}"/>
              </a:ext>
            </a:extLst>
          </p:cNvPr>
          <p:cNvSpPr/>
          <p:nvPr/>
        </p:nvSpPr>
        <p:spPr>
          <a:xfrm rot="10800000" flipH="1">
            <a:off x="3076284" y="3397801"/>
            <a:ext cx="923730" cy="872413"/>
          </a:xfrm>
          <a:prstGeom prst="bentArrow">
            <a:avLst>
              <a:gd name="adj1" fmla="val 25000"/>
              <a:gd name="adj2" fmla="val 31952"/>
              <a:gd name="adj3" fmla="val 42647"/>
              <a:gd name="adj4" fmla="val 43750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Solving Everyday Problems Using the Engineering Design Cycle - Activity -  TeachEngineering">
            <a:extLst>
              <a:ext uri="{FF2B5EF4-FFF2-40B4-BE49-F238E27FC236}">
                <a16:creationId xmlns:a16="http://schemas.microsoft.com/office/drawing/2014/main" id="{1ADC1B0B-4FD9-4D3D-7279-60D83694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14" y="4137090"/>
            <a:ext cx="2793327" cy="25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057B9F8-D03D-F32E-5302-0470A483D82D}"/>
              </a:ext>
            </a:extLst>
          </p:cNvPr>
          <p:cNvSpPr/>
          <p:nvPr/>
        </p:nvSpPr>
        <p:spPr>
          <a:xfrm rot="10800000" flipH="1">
            <a:off x="5782161" y="5010441"/>
            <a:ext cx="923730" cy="872413"/>
          </a:xfrm>
          <a:prstGeom prst="bentArrow">
            <a:avLst>
              <a:gd name="adj1" fmla="val 25000"/>
              <a:gd name="adj2" fmla="val 31952"/>
              <a:gd name="adj3" fmla="val 42647"/>
              <a:gd name="adj4" fmla="val 43750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EB20E420-D181-BBA4-62AB-56361E99DF30}"/>
              </a:ext>
            </a:extLst>
          </p:cNvPr>
          <p:cNvSpPr/>
          <p:nvPr/>
        </p:nvSpPr>
        <p:spPr>
          <a:xfrm>
            <a:off x="7883106" y="896419"/>
            <a:ext cx="3456992" cy="2276670"/>
          </a:xfrm>
          <a:prstGeom prst="flowChartAlternate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>
                <a:solidFill>
                  <a:schemeClr val="tx1"/>
                </a:solidFill>
              </a:rPr>
              <a:t>Key Success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Project outline and road-mapping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Task on-time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Budget/Expense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Advisor check-ins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4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5385-1DE6-2B22-C761-FB124DE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6015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Constraints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7BA1A-89D4-2FA2-A1B5-593A197B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057" name="Text Placeholder 6">
            <a:extLst>
              <a:ext uri="{FF2B5EF4-FFF2-40B4-BE49-F238E27FC236}">
                <a16:creationId xmlns:a16="http://schemas.microsoft.com/office/drawing/2014/main" id="{1D8FF23D-3100-2B5B-CDAC-E62EF259A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/>
              <a:t>Senior capstone final presentation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BFF431C-8FEE-A041-4B62-1F69C82CAA82}"/>
              </a:ext>
            </a:extLst>
          </p:cNvPr>
          <p:cNvSpPr/>
          <p:nvPr/>
        </p:nvSpPr>
        <p:spPr>
          <a:xfrm>
            <a:off x="475862" y="1740159"/>
            <a:ext cx="2676332" cy="2351314"/>
          </a:xfrm>
          <a:prstGeom prst="round2Same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bg1"/>
                </a:solidFill>
              </a:rPr>
              <a:t>Economic</a:t>
            </a:r>
            <a:endParaRPr lang="en-US" u="sng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Prototyping Cost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Independent Funding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Strict Budgeting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2" descr="The Triple Constraint Theory of Projects | Smartsheet">
            <a:extLst>
              <a:ext uri="{FF2B5EF4-FFF2-40B4-BE49-F238E27FC236}">
                <a16:creationId xmlns:a16="http://schemas.microsoft.com/office/drawing/2014/main" id="{1F3C5C80-6505-9286-E994-62B8E50C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415" y="966489"/>
            <a:ext cx="3548585" cy="3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6E3E8E3-65C1-73C2-85A9-719757491B3D}"/>
              </a:ext>
            </a:extLst>
          </p:cNvPr>
          <p:cNvSpPr/>
          <p:nvPr/>
        </p:nvSpPr>
        <p:spPr>
          <a:xfrm>
            <a:off x="475862" y="4226760"/>
            <a:ext cx="2676332" cy="2351314"/>
          </a:xfrm>
          <a:prstGeom prst="round2Same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tx1"/>
                </a:solidFill>
              </a:rPr>
              <a:t>Sustainability</a:t>
            </a:r>
            <a:endParaRPr lang="en-US" u="sng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Component Quantity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Material Selection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Purchased vs. Manufactured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4328213B-152E-9583-77B7-F2C6DE3845C4}"/>
              </a:ext>
            </a:extLst>
          </p:cNvPr>
          <p:cNvSpPr/>
          <p:nvPr/>
        </p:nvSpPr>
        <p:spPr>
          <a:xfrm>
            <a:off x="3329474" y="1740159"/>
            <a:ext cx="2676332" cy="2351314"/>
          </a:xfrm>
          <a:prstGeom prst="round2Same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bg1"/>
                </a:solidFill>
              </a:rPr>
              <a:t>Manufacturing</a:t>
            </a:r>
            <a:endParaRPr lang="en-US" sz="1600" u="sng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Minimal 3</a:t>
            </a:r>
            <a:r>
              <a:rPr lang="en-US" baseline="30000">
                <a:solidFill>
                  <a:schemeClr val="bg1"/>
                </a:solidFill>
              </a:rPr>
              <a:t>rd</a:t>
            </a:r>
            <a:r>
              <a:rPr lang="en-US">
                <a:solidFill>
                  <a:schemeClr val="bg1"/>
                </a:solidFill>
              </a:rPr>
              <a:t> Party Usage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Rapid Prototyping Cost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Team Member Build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B3D9B11-2106-0F92-0B41-EC3A9232043D}"/>
              </a:ext>
            </a:extLst>
          </p:cNvPr>
          <p:cNvSpPr/>
          <p:nvPr/>
        </p:nvSpPr>
        <p:spPr>
          <a:xfrm>
            <a:off x="3329474" y="4211216"/>
            <a:ext cx="2676332" cy="2351314"/>
          </a:xfrm>
          <a:prstGeom prst="round2Same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tx1"/>
                </a:solidFill>
              </a:rPr>
              <a:t>Health/Safety</a:t>
            </a:r>
            <a:endParaRPr lang="en-US" sz="1600" u="sng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Consumer Product Restrictions 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User Interface Safety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Toxic Chemical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486546F8-6518-813E-137E-8FB5579E23A4}"/>
              </a:ext>
            </a:extLst>
          </p:cNvPr>
          <p:cNvSpPr/>
          <p:nvPr/>
        </p:nvSpPr>
        <p:spPr>
          <a:xfrm>
            <a:off x="6183086" y="1740159"/>
            <a:ext cx="2676332" cy="2351314"/>
          </a:xfrm>
          <a:prstGeom prst="round2Same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tx1"/>
                </a:solidFill>
              </a:rPr>
              <a:t>Specifications</a:t>
            </a:r>
            <a:endParaRPr lang="en-US" sz="1600" u="sng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Consumer Product Safety Commission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ASTM F963 Toy Safety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A505AEB4-71C8-03FE-7A2C-95EC57DCC4F8}"/>
              </a:ext>
            </a:extLst>
          </p:cNvPr>
          <p:cNvSpPr/>
          <p:nvPr/>
        </p:nvSpPr>
        <p:spPr>
          <a:xfrm>
            <a:off x="6183086" y="4211216"/>
            <a:ext cx="2676332" cy="2351314"/>
          </a:xfrm>
          <a:prstGeom prst="round2Same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tx1"/>
                </a:solidFill>
              </a:rPr>
              <a:t>Environmental</a:t>
            </a:r>
            <a:endParaRPr lang="en-US" sz="1600" u="sng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Manufacturing Waste Management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A52E0B5-9782-4A1C-EBBD-D2DB30844C85}"/>
              </a:ext>
            </a:extLst>
          </p:cNvPr>
          <p:cNvSpPr/>
          <p:nvPr/>
        </p:nvSpPr>
        <p:spPr>
          <a:xfrm>
            <a:off x="9036698" y="4204988"/>
            <a:ext cx="2676332" cy="2351314"/>
          </a:xfrm>
          <a:prstGeom prst="round2Same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>
                <a:solidFill>
                  <a:schemeClr val="tx1"/>
                </a:solidFill>
              </a:rPr>
              <a:t>Ethical</a:t>
            </a:r>
            <a:endParaRPr lang="en-US" sz="1600" u="sng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“Do No Harm” Engineering Principles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Copywrite/Patent Violations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62D0-FB5C-E59E-625C-8CE9F837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 and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03542-1CCC-881E-CA95-A86D70F9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31E57-EECB-9102-B755-BA015B5D0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Senior capstone final presentation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2ECA11-9375-7E6E-7861-85048DF2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Consumer standards for safety, construction, and testing:</a:t>
            </a:r>
          </a:p>
          <a:p>
            <a:pPr lvl="1"/>
            <a:r>
              <a:rPr lang="en-US"/>
              <a:t>Consumer Product Safety Commission </a:t>
            </a:r>
          </a:p>
          <a:p>
            <a:pPr lvl="2"/>
            <a:r>
              <a:rPr lang="en-US"/>
              <a:t>Title 16 CFR Chapter II Subchapter B: Consumer Product Safety Act Regulations</a:t>
            </a:r>
          </a:p>
          <a:p>
            <a:pPr lvl="3"/>
            <a:r>
              <a:rPr lang="en-US"/>
              <a:t>Part 1250 – </a:t>
            </a:r>
            <a:r>
              <a:rPr lang="en-US">
                <a:solidFill>
                  <a:srgbClr val="FF0000"/>
                </a:solidFill>
              </a:rPr>
              <a:t>Requirements for tabletop toy acoustic emissions</a:t>
            </a:r>
            <a:endParaRPr lang="en-US"/>
          </a:p>
          <a:p>
            <a:pPr lvl="1"/>
            <a:r>
              <a:rPr lang="en-US"/>
              <a:t>ASTM F963-17</a:t>
            </a:r>
          </a:p>
          <a:p>
            <a:pPr lvl="2"/>
            <a:r>
              <a:rPr lang="en-US">
                <a:solidFill>
                  <a:srgbClr val="FF0000"/>
                </a:solidFill>
              </a:rPr>
              <a:t>Pinch Points</a:t>
            </a:r>
          </a:p>
          <a:p>
            <a:pPr lvl="2"/>
            <a:r>
              <a:rPr lang="en-US">
                <a:solidFill>
                  <a:srgbClr val="FF0000"/>
                </a:solidFill>
              </a:rPr>
              <a:t>Mechanical Entrapment</a:t>
            </a:r>
          </a:p>
          <a:p>
            <a:pPr lvl="2"/>
            <a:r>
              <a:rPr lang="en-US">
                <a:solidFill>
                  <a:srgbClr val="FF0000"/>
                </a:solidFill>
              </a:rPr>
              <a:t>Testing procedures</a:t>
            </a:r>
          </a:p>
          <a:p>
            <a:pPr lvl="2"/>
            <a:r>
              <a:rPr lang="en-US">
                <a:solidFill>
                  <a:srgbClr val="FF0000"/>
                </a:solidFill>
              </a:rPr>
              <a:t>Testing equipment</a:t>
            </a:r>
          </a:p>
          <a:p>
            <a:r>
              <a:rPr lang="en-US"/>
              <a:t>Material Property Codes</a:t>
            </a:r>
          </a:p>
          <a:p>
            <a:pPr lvl="1"/>
            <a:r>
              <a:rPr lang="en-US"/>
              <a:t>ASTM B221 – </a:t>
            </a:r>
            <a:r>
              <a:rPr lang="en-US">
                <a:solidFill>
                  <a:srgbClr val="FF0000"/>
                </a:solidFill>
              </a:rPr>
              <a:t>Material parameters for load bearing parts</a:t>
            </a:r>
            <a:endParaRPr lang="en-US"/>
          </a:p>
          <a:p>
            <a:pPr lvl="2"/>
            <a:endParaRPr lang="en-US"/>
          </a:p>
        </p:txBody>
      </p:sp>
      <p:pic>
        <p:nvPicPr>
          <p:cNvPr id="3076" name="Picture 4" descr="ASTM International - Home | Facebook">
            <a:extLst>
              <a:ext uri="{FF2B5EF4-FFF2-40B4-BE49-F238E27FC236}">
                <a16:creationId xmlns:a16="http://schemas.microsoft.com/office/drawing/2014/main" id="{A6E37020-9395-FD59-7046-8DF3ED85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44" y="3429000"/>
            <a:ext cx="2939531" cy="29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0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F69-476A-0964-4709-DED5C31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B65-2AA5-D18C-46FA-C555594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Terra-Table?</a:t>
            </a:r>
          </a:p>
        </p:txBody>
      </p:sp>
    </p:spTree>
    <p:extLst>
      <p:ext uri="{BB962C8B-B14F-4D97-AF65-F5344CB8AC3E}">
        <p14:creationId xmlns:p14="http://schemas.microsoft.com/office/powerpoint/2010/main" val="333243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ofC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00122"/>
      </a:accent1>
      <a:accent2>
        <a:srgbClr val="890519"/>
      </a:accent2>
      <a:accent3>
        <a:srgbClr val="A7A5AA"/>
      </a:accent3>
      <a:accent4>
        <a:srgbClr val="333333"/>
      </a:accent4>
      <a:accent5>
        <a:srgbClr val="EADBC1"/>
      </a:accent5>
      <a:accent6>
        <a:srgbClr val="D1B179"/>
      </a:accent6>
      <a:hlink>
        <a:srgbClr val="DF0021"/>
      </a:hlink>
      <a:folHlink>
        <a:srgbClr val="F3F3F3"/>
      </a:folHlink>
    </a:clrScheme>
    <a:fontScheme name="UofC">
      <a:majorFont>
        <a:latin typeface="Open Sans Light"/>
        <a:ea typeface=""/>
        <a:cs typeface=""/>
      </a:majorFont>
      <a:minorFont>
        <a:latin typeface="Gentium Book Bas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-ceas-powerpoint-template (1) (1)" id="{53F1ED87-018A-4209-BBF0-0CC557546D98}" vid="{15E13981-81C1-4BF2-9ECE-E566EE5B4A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D66FD3D5DE34C8FFEE6C2B681A28C" ma:contentTypeVersion="15" ma:contentTypeDescription="Create a new document." ma:contentTypeScope="" ma:versionID="1de7b666bad9d8b0a26ebde507e5b43b">
  <xsd:schema xmlns:xsd="http://www.w3.org/2001/XMLSchema" xmlns:xs="http://www.w3.org/2001/XMLSchema" xmlns:p="http://schemas.microsoft.com/office/2006/metadata/properties" xmlns:ns3="4bd1fab0-8017-4776-a8c8-776de5fd7085" xmlns:ns4="6fd093ae-ba78-4700-ac32-4c271d81d324" targetNamespace="http://schemas.microsoft.com/office/2006/metadata/properties" ma:root="true" ma:fieldsID="a3fdc75d4f3e3e0657141295067d75bf" ns3:_="" ns4:_="">
    <xsd:import namespace="4bd1fab0-8017-4776-a8c8-776de5fd7085"/>
    <xsd:import namespace="6fd093ae-ba78-4700-ac32-4c271d81d3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1fab0-8017-4776-a8c8-776de5fd70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093ae-ba78-4700-ac32-4c271d81d3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bd1fab0-8017-4776-a8c8-776de5fd7085" xsi:nil="true"/>
  </documentManagement>
</p:properties>
</file>

<file path=customXml/itemProps1.xml><?xml version="1.0" encoding="utf-8"?>
<ds:datastoreItem xmlns:ds="http://schemas.openxmlformats.org/officeDocument/2006/customXml" ds:itemID="{5A2D31EA-A721-4006-850E-5721659D7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EC41C-6646-417F-8E43-274951985F61}">
  <ds:schemaRefs>
    <ds:schemaRef ds:uri="4bd1fab0-8017-4776-a8c8-776de5fd7085"/>
    <ds:schemaRef ds:uri="6fd093ae-ba78-4700-ac32-4c271d81d3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C802FC-444B-4F7C-AB58-B6CD7C7FF737}">
  <ds:schemaRefs>
    <ds:schemaRef ds:uri="4bd1fab0-8017-4776-a8c8-776de5fd7085"/>
    <ds:schemaRef ds:uri="6fd093ae-ba78-4700-ac32-4c271d81d3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uc-ceas-powerpoint-template (1) (1)</Template>
  <TotalTime>0</TotalTime>
  <Words>790</Words>
  <Application>Microsoft Office PowerPoint</Application>
  <PresentationFormat>Widescreen</PresentationFormat>
  <Paragraphs>233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Gentium Book Basic</vt:lpstr>
      <vt:lpstr>MathJax_Main</vt:lpstr>
      <vt:lpstr>MathJax_Math-italic</vt:lpstr>
      <vt:lpstr>Open Sans</vt:lpstr>
      <vt:lpstr>Open Sans Condensed</vt:lpstr>
      <vt:lpstr>Open Sans Extrabold</vt:lpstr>
      <vt:lpstr>Open Sans Light</vt:lpstr>
      <vt:lpstr>Open Sans Semibold</vt:lpstr>
      <vt:lpstr>Segoe UI</vt:lpstr>
      <vt:lpstr>Office Theme</vt:lpstr>
      <vt:lpstr>Terra-Table</vt:lpstr>
      <vt:lpstr>Project Background</vt:lpstr>
      <vt:lpstr>Dungeons and dragons</vt:lpstr>
      <vt:lpstr>Low Tech solutions</vt:lpstr>
      <vt:lpstr>Project Requirements</vt:lpstr>
      <vt:lpstr>Project Objectives</vt:lpstr>
      <vt:lpstr>Constraints</vt:lpstr>
      <vt:lpstr>Standards and Codes</vt:lpstr>
      <vt:lpstr>Project Design</vt:lpstr>
      <vt:lpstr>Design Process</vt:lpstr>
      <vt:lpstr>Finalized design</vt:lpstr>
      <vt:lpstr>Sub-system: Block Gantry </vt:lpstr>
      <vt:lpstr>Required Motor Torque</vt:lpstr>
      <vt:lpstr>Block Support Gantry</vt:lpstr>
      <vt:lpstr>Sub-System: Motor Gantry</vt:lpstr>
      <vt:lpstr>Circuit diagram</vt:lpstr>
      <vt:lpstr>Sample calculations</vt:lpstr>
      <vt:lpstr>Standard and Code Limitations</vt:lpstr>
      <vt:lpstr>Computer Science Additions</vt:lpstr>
      <vt:lpstr>Code Flowchart</vt:lpstr>
      <vt:lpstr>GUI</vt:lpstr>
      <vt:lpstr>Project Recap</vt:lpstr>
      <vt:lpstr>Project Schedule</vt:lpstr>
      <vt:lpstr>Prototype</vt:lpstr>
      <vt:lpstr>Project Overview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Terra-Table</dc:title>
  <dc:creator>Sferrella, Luke (sferrelj)</dc:creator>
  <cp:lastModifiedBy>Connor Hyde</cp:lastModifiedBy>
  <cp:revision>2</cp:revision>
  <cp:lastPrinted>2022-03-07T19:58:26Z</cp:lastPrinted>
  <dcterms:created xsi:type="dcterms:W3CDTF">2023-02-19T18:53:10Z</dcterms:created>
  <dcterms:modified xsi:type="dcterms:W3CDTF">2023-04-18T15:59:30Z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0x010100501D66FD3D5DE34C8FFEE6C2B681A28C</vt:lpwstr>
  </property>
</Properties>
</file>